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 id="2147483661" r:id="rId2"/>
  </p:sldMasterIdLst>
  <p:notesMasterIdLst>
    <p:notesMasterId r:id="rId101"/>
  </p:notesMasterIdLst>
  <p:sldIdLst>
    <p:sldId id="256" r:id="rId3"/>
    <p:sldId id="259" r:id="rId4"/>
    <p:sldId id="260" r:id="rId5"/>
    <p:sldId id="262" r:id="rId6"/>
    <p:sldId id="263" r:id="rId7"/>
    <p:sldId id="265" r:id="rId8"/>
    <p:sldId id="266" r:id="rId9"/>
    <p:sldId id="267" r:id="rId10"/>
    <p:sldId id="268" r:id="rId11"/>
    <p:sldId id="269" r:id="rId12"/>
    <p:sldId id="270" r:id="rId13"/>
    <p:sldId id="271" r:id="rId14"/>
    <p:sldId id="272" r:id="rId15"/>
    <p:sldId id="273" r:id="rId16"/>
    <p:sldId id="274" r:id="rId17"/>
    <p:sldId id="275" r:id="rId18"/>
    <p:sldId id="276" r:id="rId19"/>
    <p:sldId id="277" r:id="rId20"/>
    <p:sldId id="278" r:id="rId21"/>
    <p:sldId id="279" r:id="rId22"/>
    <p:sldId id="280" r:id="rId23"/>
    <p:sldId id="281" r:id="rId24"/>
    <p:sldId id="282" r:id="rId25"/>
    <p:sldId id="283" r:id="rId26"/>
    <p:sldId id="284" r:id="rId27"/>
    <p:sldId id="285" r:id="rId28"/>
    <p:sldId id="286" r:id="rId29"/>
    <p:sldId id="287" r:id="rId30"/>
    <p:sldId id="288" r:id="rId31"/>
    <p:sldId id="289" r:id="rId32"/>
    <p:sldId id="290" r:id="rId33"/>
    <p:sldId id="291" r:id="rId34"/>
    <p:sldId id="292" r:id="rId35"/>
    <p:sldId id="293" r:id="rId36"/>
    <p:sldId id="294" r:id="rId37"/>
    <p:sldId id="295" r:id="rId38"/>
    <p:sldId id="296" r:id="rId39"/>
    <p:sldId id="297" r:id="rId40"/>
    <p:sldId id="298" r:id="rId41"/>
    <p:sldId id="299" r:id="rId42"/>
    <p:sldId id="300" r:id="rId43"/>
    <p:sldId id="301" r:id="rId44"/>
    <p:sldId id="302" r:id="rId45"/>
    <p:sldId id="303" r:id="rId46"/>
    <p:sldId id="304" r:id="rId47"/>
    <p:sldId id="305" r:id="rId48"/>
    <p:sldId id="306" r:id="rId49"/>
    <p:sldId id="307" r:id="rId50"/>
    <p:sldId id="308" r:id="rId51"/>
    <p:sldId id="309" r:id="rId52"/>
    <p:sldId id="310" r:id="rId53"/>
    <p:sldId id="311" r:id="rId54"/>
    <p:sldId id="312" r:id="rId55"/>
    <p:sldId id="313" r:id="rId56"/>
    <p:sldId id="314" r:id="rId57"/>
    <p:sldId id="315" r:id="rId58"/>
    <p:sldId id="316" r:id="rId59"/>
    <p:sldId id="317" r:id="rId60"/>
    <p:sldId id="318" r:id="rId61"/>
    <p:sldId id="319" r:id="rId62"/>
    <p:sldId id="320" r:id="rId63"/>
    <p:sldId id="321" r:id="rId64"/>
    <p:sldId id="322" r:id="rId65"/>
    <p:sldId id="323" r:id="rId66"/>
    <p:sldId id="324" r:id="rId67"/>
    <p:sldId id="325" r:id="rId68"/>
    <p:sldId id="326" r:id="rId69"/>
    <p:sldId id="327" r:id="rId70"/>
    <p:sldId id="328" r:id="rId71"/>
    <p:sldId id="329" r:id="rId72"/>
    <p:sldId id="330" r:id="rId73"/>
    <p:sldId id="331" r:id="rId74"/>
    <p:sldId id="332" r:id="rId75"/>
    <p:sldId id="333" r:id="rId76"/>
    <p:sldId id="334" r:id="rId77"/>
    <p:sldId id="335" r:id="rId78"/>
    <p:sldId id="336" r:id="rId79"/>
    <p:sldId id="337" r:id="rId80"/>
    <p:sldId id="338" r:id="rId81"/>
    <p:sldId id="339" r:id="rId82"/>
    <p:sldId id="340" r:id="rId83"/>
    <p:sldId id="341" r:id="rId84"/>
    <p:sldId id="342" r:id="rId85"/>
    <p:sldId id="343" r:id="rId86"/>
    <p:sldId id="344" r:id="rId87"/>
    <p:sldId id="345" r:id="rId88"/>
    <p:sldId id="346" r:id="rId89"/>
    <p:sldId id="347" r:id="rId90"/>
    <p:sldId id="348" r:id="rId91"/>
    <p:sldId id="349" r:id="rId92"/>
    <p:sldId id="350" r:id="rId93"/>
    <p:sldId id="351" r:id="rId94"/>
    <p:sldId id="352" r:id="rId95"/>
    <p:sldId id="353" r:id="rId96"/>
    <p:sldId id="354" r:id="rId97"/>
    <p:sldId id="355" r:id="rId98"/>
    <p:sldId id="356" r:id="rId99"/>
    <p:sldId id="357" r:id="rId100"/>
  </p:sldIdLst>
  <p:sldSz cx="9144000" cy="6858000" type="screen4x3"/>
  <p:notesSz cx="6858000" cy="9144000"/>
  <p:embeddedFontLst>
    <p:embeddedFont>
      <p:font typeface="Arial Black" panose="020B0A04020102020204" pitchFamily="34" charset="0"/>
      <p:regular r:id="rId102"/>
      <p:bold r:id="rId103"/>
    </p:embeddedFont>
    <p:embeddedFont>
      <p:font typeface="Calibri" panose="020F0502020204030204" pitchFamily="34" charset="0"/>
      <p:regular r:id="rId104"/>
      <p:bold r:id="rId105"/>
      <p:italic r:id="rId106"/>
      <p:boldItalic r:id="rId107"/>
    </p:embeddedFont>
    <p:embeddedFont>
      <p:font typeface="Helvetica Neue" panose="020B0604020202020204" charset="0"/>
      <p:regular r:id="rId108"/>
      <p:bold r:id="rId109"/>
      <p:italic r:id="rId110"/>
      <p:boldItalic r:id="rId111"/>
    </p:embeddedFont>
    <p:embeddedFont>
      <p:font typeface="Tahoma" panose="020B0604030504040204" pitchFamily="34" charset="0"/>
      <p:regular r:id="rId112"/>
      <p:bold r:id="rId113"/>
    </p:embeddedFont>
    <p:embeddedFont>
      <p:font typeface="Times" panose="02020603050405020304" pitchFamily="18" charset="0"/>
      <p:regular r:id="rId114"/>
      <p:bold r:id="rId115"/>
      <p:italic r:id="rId116"/>
      <p:boldItalic r:id="rId11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 uri="{2D200454-40CA-4A62-9FC3-DE9A4176ACB9}">
      <p15:notesGuideLst xmlns:p15="http://schemas.microsoft.com/office/powerpoint/2012/main">
        <p15:guide id="1" orient="horz" pos="2880">
          <p15:clr>
            <a:srgbClr val="000000"/>
          </p15:clr>
        </p15:guide>
        <p15:guide id="2" pos="2160">
          <p15:clr>
            <a:srgbClr val="000000"/>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4718" autoAdjust="0"/>
    <p:restoredTop sz="94660"/>
  </p:normalViewPr>
  <p:slideViewPr>
    <p:cSldViewPr snapToGrid="0">
      <p:cViewPr>
        <p:scale>
          <a:sx n="190" d="100"/>
          <a:sy n="190" d="100"/>
        </p:scale>
        <p:origin x="-3168" y="-2676"/>
      </p:cViewPr>
      <p:guideLst>
        <p:guide orient="horz" pos="2160"/>
        <p:guide pos="2880"/>
      </p:guideLst>
    </p:cSldViewPr>
  </p:slideViewPr>
  <p:notesTextViewPr>
    <p:cViewPr>
      <p:scale>
        <a:sx n="1" d="1"/>
        <a:sy n="1" d="1"/>
      </p:scale>
      <p:origin x="0" y="0"/>
    </p:cViewPr>
  </p:notesTextViewPr>
  <p:notesViewPr>
    <p:cSldViewPr snapToGrid="0">
      <p:cViewPr varScale="1">
        <p:scale>
          <a:sx n="100" d="100"/>
          <a:sy n="100" d="100"/>
        </p:scale>
        <p:origin x="0" y="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117" Type="http://schemas.openxmlformats.org/officeDocument/2006/relationships/font" Target="fonts/font16.fntdata"/><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slide" Target="slides/slide82.xml"/><Relationship Id="rId89" Type="http://schemas.openxmlformats.org/officeDocument/2006/relationships/slide" Target="slides/slide87.xml"/><Relationship Id="rId112" Type="http://schemas.openxmlformats.org/officeDocument/2006/relationships/font" Target="fonts/font11.fntdata"/><Relationship Id="rId16" Type="http://schemas.openxmlformats.org/officeDocument/2006/relationships/slide" Target="slides/slide14.xml"/><Relationship Id="rId107" Type="http://schemas.openxmlformats.org/officeDocument/2006/relationships/font" Target="fonts/font6.fntdata"/><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slide" Target="slides/slide77.xml"/><Relationship Id="rId102" Type="http://schemas.openxmlformats.org/officeDocument/2006/relationships/font" Target="fonts/font1.fntdata"/><Relationship Id="rId5" Type="http://schemas.openxmlformats.org/officeDocument/2006/relationships/slide" Target="slides/slide3.xml"/><Relationship Id="rId90" Type="http://schemas.openxmlformats.org/officeDocument/2006/relationships/slide" Target="slides/slide88.xml"/><Relationship Id="rId95" Type="http://schemas.openxmlformats.org/officeDocument/2006/relationships/slide" Target="slides/slide93.xml"/><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113" Type="http://schemas.openxmlformats.org/officeDocument/2006/relationships/font" Target="fonts/font12.fntdata"/><Relationship Id="rId118" Type="http://schemas.openxmlformats.org/officeDocument/2006/relationships/presProps" Target="presProps.xml"/><Relationship Id="rId80" Type="http://schemas.openxmlformats.org/officeDocument/2006/relationships/slide" Target="slides/slide78.xml"/><Relationship Id="rId85" Type="http://schemas.openxmlformats.org/officeDocument/2006/relationships/slide" Target="slides/slide83.xml"/><Relationship Id="rId12" Type="http://schemas.openxmlformats.org/officeDocument/2006/relationships/slide" Target="slides/slide10.xml"/><Relationship Id="rId17" Type="http://schemas.openxmlformats.org/officeDocument/2006/relationships/slide" Target="slides/slide15.xml"/><Relationship Id="rId33" Type="http://schemas.openxmlformats.org/officeDocument/2006/relationships/slide" Target="slides/slide31.xml"/><Relationship Id="rId38" Type="http://schemas.openxmlformats.org/officeDocument/2006/relationships/slide" Target="slides/slide36.xml"/><Relationship Id="rId59" Type="http://schemas.openxmlformats.org/officeDocument/2006/relationships/slide" Target="slides/slide57.xml"/><Relationship Id="rId103" Type="http://schemas.openxmlformats.org/officeDocument/2006/relationships/font" Target="fonts/font2.fntdata"/><Relationship Id="rId108" Type="http://schemas.openxmlformats.org/officeDocument/2006/relationships/font" Target="fonts/font7.fntdata"/><Relationship Id="rId54" Type="http://schemas.openxmlformats.org/officeDocument/2006/relationships/slide" Target="slides/slide52.xml"/><Relationship Id="rId70" Type="http://schemas.openxmlformats.org/officeDocument/2006/relationships/slide" Target="slides/slide68.xml"/><Relationship Id="rId75" Type="http://schemas.openxmlformats.org/officeDocument/2006/relationships/slide" Target="slides/slide73.xml"/><Relationship Id="rId91" Type="http://schemas.openxmlformats.org/officeDocument/2006/relationships/slide" Target="slides/slide89.xml"/><Relationship Id="rId96" Type="http://schemas.openxmlformats.org/officeDocument/2006/relationships/slide" Target="slides/slide94.xml"/><Relationship Id="rId1" Type="http://schemas.openxmlformats.org/officeDocument/2006/relationships/slideMaster" Target="slideMasters/slideMaster1.xml"/><Relationship Id="rId6" Type="http://schemas.openxmlformats.org/officeDocument/2006/relationships/slide" Target="slides/slide4.xml"/><Relationship Id="rId23" Type="http://schemas.openxmlformats.org/officeDocument/2006/relationships/slide" Target="slides/slide21.xml"/><Relationship Id="rId28" Type="http://schemas.openxmlformats.org/officeDocument/2006/relationships/slide" Target="slides/slide26.xml"/><Relationship Id="rId49" Type="http://schemas.openxmlformats.org/officeDocument/2006/relationships/slide" Target="slides/slide47.xml"/><Relationship Id="rId114" Type="http://schemas.openxmlformats.org/officeDocument/2006/relationships/font" Target="fonts/font13.fntdata"/><Relationship Id="rId119" Type="http://schemas.openxmlformats.org/officeDocument/2006/relationships/viewProps" Target="viewProps.xml"/><Relationship Id="rId44" Type="http://schemas.openxmlformats.org/officeDocument/2006/relationships/slide" Target="slides/slide42.xml"/><Relationship Id="rId60" Type="http://schemas.openxmlformats.org/officeDocument/2006/relationships/slide" Target="slides/slide58.xml"/><Relationship Id="rId65" Type="http://schemas.openxmlformats.org/officeDocument/2006/relationships/slide" Target="slides/slide63.xml"/><Relationship Id="rId81" Type="http://schemas.openxmlformats.org/officeDocument/2006/relationships/slide" Target="slides/slide79.xml"/><Relationship Id="rId86" Type="http://schemas.openxmlformats.org/officeDocument/2006/relationships/slide" Target="slides/slide84.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109" Type="http://schemas.openxmlformats.org/officeDocument/2006/relationships/font" Target="fonts/font8.fntdata"/><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97" Type="http://schemas.openxmlformats.org/officeDocument/2006/relationships/slide" Target="slides/slide95.xml"/><Relationship Id="rId104" Type="http://schemas.openxmlformats.org/officeDocument/2006/relationships/font" Target="fonts/font3.fntdata"/><Relationship Id="rId120" Type="http://schemas.openxmlformats.org/officeDocument/2006/relationships/theme" Target="theme/theme1.xml"/><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slide" Target="slides/slide90.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slide" Target="slides/slide85.xml"/><Relationship Id="rId110" Type="http://schemas.openxmlformats.org/officeDocument/2006/relationships/font" Target="fonts/font9.fntdata"/><Relationship Id="rId115" Type="http://schemas.openxmlformats.org/officeDocument/2006/relationships/font" Target="fonts/font14.fntdata"/><Relationship Id="rId61" Type="http://schemas.openxmlformats.org/officeDocument/2006/relationships/slide" Target="slides/slide59.xml"/><Relationship Id="rId82" Type="http://schemas.openxmlformats.org/officeDocument/2006/relationships/slide" Target="slides/slide80.xml"/><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slide" Target="slides/slide75.xml"/><Relationship Id="rId100" Type="http://schemas.openxmlformats.org/officeDocument/2006/relationships/slide" Target="slides/slide98.xml"/><Relationship Id="rId105" Type="http://schemas.openxmlformats.org/officeDocument/2006/relationships/font" Target="fonts/font4.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93" Type="http://schemas.openxmlformats.org/officeDocument/2006/relationships/slide" Target="slides/slide91.xml"/><Relationship Id="rId98" Type="http://schemas.openxmlformats.org/officeDocument/2006/relationships/slide" Target="slides/slide96.xml"/><Relationship Id="rId121" Type="http://schemas.openxmlformats.org/officeDocument/2006/relationships/tableStyles" Target="tableStyles.xml"/><Relationship Id="rId3" Type="http://schemas.openxmlformats.org/officeDocument/2006/relationships/slide" Target="slides/slide1.xml"/><Relationship Id="rId25" Type="http://schemas.openxmlformats.org/officeDocument/2006/relationships/slide" Target="slides/slide23.xml"/><Relationship Id="rId46" Type="http://schemas.openxmlformats.org/officeDocument/2006/relationships/slide" Target="slides/slide44.xml"/><Relationship Id="rId67" Type="http://schemas.openxmlformats.org/officeDocument/2006/relationships/slide" Target="slides/slide65.xml"/><Relationship Id="rId116" Type="http://schemas.openxmlformats.org/officeDocument/2006/relationships/font" Target="fonts/font15.fntdata"/><Relationship Id="rId20" Type="http://schemas.openxmlformats.org/officeDocument/2006/relationships/slide" Target="slides/slide18.xml"/><Relationship Id="rId41" Type="http://schemas.openxmlformats.org/officeDocument/2006/relationships/slide" Target="slides/slide39.xml"/><Relationship Id="rId62" Type="http://schemas.openxmlformats.org/officeDocument/2006/relationships/slide" Target="slides/slide60.xml"/><Relationship Id="rId83" Type="http://schemas.openxmlformats.org/officeDocument/2006/relationships/slide" Target="slides/slide81.xml"/><Relationship Id="rId88" Type="http://schemas.openxmlformats.org/officeDocument/2006/relationships/slide" Target="slides/slide86.xml"/><Relationship Id="rId111" Type="http://schemas.openxmlformats.org/officeDocument/2006/relationships/font" Target="fonts/font10.fntdata"/><Relationship Id="rId15" Type="http://schemas.openxmlformats.org/officeDocument/2006/relationships/slide" Target="slides/slide13.xml"/><Relationship Id="rId36" Type="http://schemas.openxmlformats.org/officeDocument/2006/relationships/slide" Target="slides/slide34.xml"/><Relationship Id="rId57" Type="http://schemas.openxmlformats.org/officeDocument/2006/relationships/slide" Target="slides/slide55.xml"/><Relationship Id="rId106" Type="http://schemas.openxmlformats.org/officeDocument/2006/relationships/font" Target="fonts/font5.fntdata"/><Relationship Id="rId10" Type="http://schemas.openxmlformats.org/officeDocument/2006/relationships/slide" Target="slides/slide8.xml"/><Relationship Id="rId31" Type="http://schemas.openxmlformats.org/officeDocument/2006/relationships/slide" Target="slides/slide29.xml"/><Relationship Id="rId52" Type="http://schemas.openxmlformats.org/officeDocument/2006/relationships/slide" Target="slides/slide50.xml"/><Relationship Id="rId73" Type="http://schemas.openxmlformats.org/officeDocument/2006/relationships/slide" Target="slides/slide71.xml"/><Relationship Id="rId78" Type="http://schemas.openxmlformats.org/officeDocument/2006/relationships/slide" Target="slides/slide76.xml"/><Relationship Id="rId94" Type="http://schemas.openxmlformats.org/officeDocument/2006/relationships/slide" Target="slides/slide92.xml"/><Relationship Id="rId99" Type="http://schemas.openxmlformats.org/officeDocument/2006/relationships/slide" Target="slides/slide97.xml"/><Relationship Id="rId101" Type="http://schemas.openxmlformats.org/officeDocument/2006/relationships/notesMaster" Target="notesMasters/notesMaster1.xml"/></Relationships>
</file>

<file path=ppt/media/image1.png>
</file>

<file path=ppt/media/image10.jpg>
</file>

<file path=ppt/media/image11.png>
</file>

<file path=ppt/media/image12.jpg>
</file>

<file path=ppt/media/image13.png>
</file>

<file path=ppt/media/image14.png>
</file>

<file path=ppt/media/image15.png>
</file>

<file path=ppt/media/image16.jpg>
</file>

<file path=ppt/media/image17.png>
</file>

<file path=ppt/media/image18.png>
</file>

<file path=ppt/media/image19.jp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g>
</file>

<file path=ppt/media/image28.jpg>
</file>

<file path=ppt/media/image29.jp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40.png>
</file>

<file path=ppt/media/image41.png>
</file>

<file path=ppt/media/image42.png>
</file>

<file path=ppt/media/image43.png>
</file>

<file path=ppt/media/image44.jpg>
</file>

<file path=ppt/media/image45.png>
</file>

<file path=ppt/media/image46.png>
</file>

<file path=ppt/media/image47.jpg>
</file>

<file path=ppt/media/image48.jpg>
</file>

<file path=ppt/media/image49.jpg>
</file>

<file path=ppt/media/image5.jpg>
</file>

<file path=ppt/media/image50.jpg>
</file>

<file path=ppt/media/image51.jpg>
</file>

<file path=ppt/media/image52.jpg>
</file>

<file path=ppt/media/image53.png>
</file>

<file path=ppt/media/image54.jpg>
</file>

<file path=ppt/media/image55.png>
</file>

<file path=ppt/media/image56.jpg>
</file>

<file path=ppt/media/image57.jpg>
</file>

<file path=ppt/media/image58.jpg>
</file>

<file path=ppt/media/image59.jpg>
</file>

<file path=ppt/media/image6.jpg>
</file>

<file path=ppt/media/image60.jp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jpg>
</file>

<file path=ppt/media/image70.jpg>
</file>

<file path=ppt/media/image71.png>
</file>

<file path=ppt/media/image72.png>
</file>

<file path=ppt/media/image73.png>
</file>

<file path=ppt/media/image74.png>
</file>

<file path=ppt/media/image75.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2400" b="0" i="0" u="none" strike="noStrike" cap="none">
                <a:solidFill>
                  <a:srgbClr val="000000"/>
                </a:solidFill>
                <a:latin typeface="Times New Roman"/>
                <a:ea typeface="Times New Roman"/>
                <a:cs typeface="Times New Roman"/>
                <a:sym typeface="Times New Roman"/>
              </a:defRPr>
            </a:lvl1pPr>
            <a:lvl2pPr marR="0" lvl="1" algn="l" rtl="0">
              <a:lnSpc>
                <a:spcPct val="100000"/>
              </a:lnSpc>
              <a:spcBef>
                <a:spcPts val="0"/>
              </a:spcBef>
              <a:spcAft>
                <a:spcPts val="0"/>
              </a:spcAft>
              <a:buSzPts val="1400"/>
              <a:buNone/>
              <a:defRPr sz="2400" b="0" i="0" u="none" strike="noStrike" cap="none">
                <a:solidFill>
                  <a:srgbClr val="000000"/>
                </a:solidFill>
                <a:latin typeface="Times New Roman"/>
                <a:ea typeface="Times New Roman"/>
                <a:cs typeface="Times New Roman"/>
                <a:sym typeface="Times New Roman"/>
              </a:defRPr>
            </a:lvl2pPr>
            <a:lvl3pPr marR="0" lvl="2" algn="l" rtl="0">
              <a:lnSpc>
                <a:spcPct val="100000"/>
              </a:lnSpc>
              <a:spcBef>
                <a:spcPts val="0"/>
              </a:spcBef>
              <a:spcAft>
                <a:spcPts val="0"/>
              </a:spcAft>
              <a:buSzPts val="1400"/>
              <a:buNone/>
              <a:defRPr sz="2400" b="0" i="0" u="none" strike="noStrike" cap="none">
                <a:solidFill>
                  <a:srgbClr val="000000"/>
                </a:solidFill>
                <a:latin typeface="Times New Roman"/>
                <a:ea typeface="Times New Roman"/>
                <a:cs typeface="Times New Roman"/>
                <a:sym typeface="Times New Roman"/>
              </a:defRPr>
            </a:lvl3pPr>
            <a:lvl4pPr marR="0" lvl="3" algn="l" rtl="0">
              <a:lnSpc>
                <a:spcPct val="100000"/>
              </a:lnSpc>
              <a:spcBef>
                <a:spcPts val="0"/>
              </a:spcBef>
              <a:spcAft>
                <a:spcPts val="0"/>
              </a:spcAft>
              <a:buSzPts val="1400"/>
              <a:buNone/>
              <a:defRPr sz="2400" b="0" i="0" u="none" strike="noStrike" cap="none">
                <a:solidFill>
                  <a:srgbClr val="000000"/>
                </a:solidFill>
                <a:latin typeface="Times New Roman"/>
                <a:ea typeface="Times New Roman"/>
                <a:cs typeface="Times New Roman"/>
                <a:sym typeface="Times New Roman"/>
              </a:defRPr>
            </a:lvl4pPr>
            <a:lvl5pPr marR="0" lvl="4" algn="l" rtl="0">
              <a:lnSpc>
                <a:spcPct val="100000"/>
              </a:lnSpc>
              <a:spcBef>
                <a:spcPts val="0"/>
              </a:spcBef>
              <a:spcAft>
                <a:spcPts val="0"/>
              </a:spcAft>
              <a:buSzPts val="1400"/>
              <a:buNone/>
              <a:defRPr sz="2400" b="0" i="0" u="none" strike="noStrike" cap="none">
                <a:solidFill>
                  <a:srgbClr val="000000"/>
                </a:solidFill>
                <a:latin typeface="Times New Roman"/>
                <a:ea typeface="Times New Roman"/>
                <a:cs typeface="Times New Roman"/>
                <a:sym typeface="Times New Roman"/>
              </a:defRPr>
            </a:lvl5pPr>
            <a:lvl6pPr marR="0" lvl="5" algn="l" rtl="0">
              <a:lnSpc>
                <a:spcPct val="100000"/>
              </a:lnSpc>
              <a:spcBef>
                <a:spcPts val="0"/>
              </a:spcBef>
              <a:spcAft>
                <a:spcPts val="0"/>
              </a:spcAft>
              <a:buSzPts val="1400"/>
              <a:buNone/>
              <a:defRPr sz="2400" b="0" i="0" u="none" strike="noStrike" cap="none">
                <a:solidFill>
                  <a:srgbClr val="000000"/>
                </a:solidFill>
                <a:latin typeface="Times New Roman"/>
                <a:ea typeface="Times New Roman"/>
                <a:cs typeface="Times New Roman"/>
                <a:sym typeface="Times New Roman"/>
              </a:defRPr>
            </a:lvl6pPr>
            <a:lvl7pPr marR="0" lvl="6" algn="l" rtl="0">
              <a:lnSpc>
                <a:spcPct val="100000"/>
              </a:lnSpc>
              <a:spcBef>
                <a:spcPts val="0"/>
              </a:spcBef>
              <a:spcAft>
                <a:spcPts val="0"/>
              </a:spcAft>
              <a:buSzPts val="1400"/>
              <a:buNone/>
              <a:defRPr sz="2400" b="0" i="0" u="none" strike="noStrike" cap="none">
                <a:solidFill>
                  <a:srgbClr val="000000"/>
                </a:solidFill>
                <a:latin typeface="Times New Roman"/>
                <a:ea typeface="Times New Roman"/>
                <a:cs typeface="Times New Roman"/>
                <a:sym typeface="Times New Roman"/>
              </a:defRPr>
            </a:lvl7pPr>
            <a:lvl8pPr marR="0" lvl="7" algn="l" rtl="0">
              <a:lnSpc>
                <a:spcPct val="100000"/>
              </a:lnSpc>
              <a:spcBef>
                <a:spcPts val="0"/>
              </a:spcBef>
              <a:spcAft>
                <a:spcPts val="0"/>
              </a:spcAft>
              <a:buSzPts val="1400"/>
              <a:buNone/>
              <a:defRPr sz="2400" b="0" i="0" u="none" strike="noStrike" cap="none">
                <a:solidFill>
                  <a:srgbClr val="000000"/>
                </a:solidFill>
                <a:latin typeface="Times New Roman"/>
                <a:ea typeface="Times New Roman"/>
                <a:cs typeface="Times New Roman"/>
                <a:sym typeface="Times New Roman"/>
              </a:defRPr>
            </a:lvl8pPr>
            <a:lvl9pPr marR="0" lvl="8" algn="l" rtl="0">
              <a:lnSpc>
                <a:spcPct val="100000"/>
              </a:lnSpc>
              <a:spcBef>
                <a:spcPts val="0"/>
              </a:spcBef>
              <a:spcAft>
                <a:spcPts val="0"/>
              </a:spcAft>
              <a:buSzPts val="1400"/>
              <a:buNone/>
              <a:defRPr sz="2400" b="0" i="0" u="none" strike="noStrike" cap="none">
                <a:solidFill>
                  <a:srgbClr val="000000"/>
                </a:solidFill>
                <a:latin typeface="Times New Roman"/>
                <a:ea typeface="Times New Roman"/>
                <a:cs typeface="Times New Roman"/>
                <a:sym typeface="Times New Roman"/>
              </a:defRPr>
            </a:lvl9pPr>
          </a:lstStyle>
          <a:p>
            <a:endParaRPr/>
          </a:p>
        </p:txBody>
      </p:sp>
      <p:sp>
        <p:nvSpPr>
          <p:cNvPr id="4" name="Google Shape;4;n"/>
          <p:cNvSpPr txBox="1">
            <a:spLocks noGrp="1"/>
          </p:cNvSpPr>
          <p:nvPr>
            <p:ph type="dt" idx="10"/>
          </p:nvPr>
        </p:nvSpPr>
        <p:spPr>
          <a:xfrm>
            <a:off x="3886200" y="0"/>
            <a:ext cx="29718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2400" b="0" i="0" u="none" strike="noStrike" cap="none">
                <a:solidFill>
                  <a:srgbClr val="000000"/>
                </a:solidFill>
                <a:latin typeface="Times New Roman"/>
                <a:ea typeface="Times New Roman"/>
                <a:cs typeface="Times New Roman"/>
                <a:sym typeface="Times New Roman"/>
              </a:defRPr>
            </a:lvl1pPr>
            <a:lvl2pPr marR="0" lvl="1" algn="l" rtl="0">
              <a:lnSpc>
                <a:spcPct val="100000"/>
              </a:lnSpc>
              <a:spcBef>
                <a:spcPts val="0"/>
              </a:spcBef>
              <a:spcAft>
                <a:spcPts val="0"/>
              </a:spcAft>
              <a:buSzPts val="1400"/>
              <a:buNone/>
              <a:defRPr sz="2400" b="0" i="0" u="none" strike="noStrike" cap="none">
                <a:solidFill>
                  <a:srgbClr val="000000"/>
                </a:solidFill>
                <a:latin typeface="Times New Roman"/>
                <a:ea typeface="Times New Roman"/>
                <a:cs typeface="Times New Roman"/>
                <a:sym typeface="Times New Roman"/>
              </a:defRPr>
            </a:lvl2pPr>
            <a:lvl3pPr marR="0" lvl="2" algn="l" rtl="0">
              <a:lnSpc>
                <a:spcPct val="100000"/>
              </a:lnSpc>
              <a:spcBef>
                <a:spcPts val="0"/>
              </a:spcBef>
              <a:spcAft>
                <a:spcPts val="0"/>
              </a:spcAft>
              <a:buSzPts val="1400"/>
              <a:buNone/>
              <a:defRPr sz="2400" b="0" i="0" u="none" strike="noStrike" cap="none">
                <a:solidFill>
                  <a:srgbClr val="000000"/>
                </a:solidFill>
                <a:latin typeface="Times New Roman"/>
                <a:ea typeface="Times New Roman"/>
                <a:cs typeface="Times New Roman"/>
                <a:sym typeface="Times New Roman"/>
              </a:defRPr>
            </a:lvl3pPr>
            <a:lvl4pPr marR="0" lvl="3" algn="l" rtl="0">
              <a:lnSpc>
                <a:spcPct val="100000"/>
              </a:lnSpc>
              <a:spcBef>
                <a:spcPts val="0"/>
              </a:spcBef>
              <a:spcAft>
                <a:spcPts val="0"/>
              </a:spcAft>
              <a:buSzPts val="1400"/>
              <a:buNone/>
              <a:defRPr sz="2400" b="0" i="0" u="none" strike="noStrike" cap="none">
                <a:solidFill>
                  <a:srgbClr val="000000"/>
                </a:solidFill>
                <a:latin typeface="Times New Roman"/>
                <a:ea typeface="Times New Roman"/>
                <a:cs typeface="Times New Roman"/>
                <a:sym typeface="Times New Roman"/>
              </a:defRPr>
            </a:lvl4pPr>
            <a:lvl5pPr marR="0" lvl="4" algn="l" rtl="0">
              <a:lnSpc>
                <a:spcPct val="100000"/>
              </a:lnSpc>
              <a:spcBef>
                <a:spcPts val="0"/>
              </a:spcBef>
              <a:spcAft>
                <a:spcPts val="0"/>
              </a:spcAft>
              <a:buSzPts val="1400"/>
              <a:buNone/>
              <a:defRPr sz="2400" b="0" i="0" u="none" strike="noStrike" cap="none">
                <a:solidFill>
                  <a:srgbClr val="000000"/>
                </a:solidFill>
                <a:latin typeface="Times New Roman"/>
                <a:ea typeface="Times New Roman"/>
                <a:cs typeface="Times New Roman"/>
                <a:sym typeface="Times New Roman"/>
              </a:defRPr>
            </a:lvl5pPr>
            <a:lvl6pPr marR="0" lvl="5" algn="l" rtl="0">
              <a:lnSpc>
                <a:spcPct val="100000"/>
              </a:lnSpc>
              <a:spcBef>
                <a:spcPts val="0"/>
              </a:spcBef>
              <a:spcAft>
                <a:spcPts val="0"/>
              </a:spcAft>
              <a:buSzPts val="1400"/>
              <a:buNone/>
              <a:defRPr sz="2400" b="0" i="0" u="none" strike="noStrike" cap="none">
                <a:solidFill>
                  <a:srgbClr val="000000"/>
                </a:solidFill>
                <a:latin typeface="Times New Roman"/>
                <a:ea typeface="Times New Roman"/>
                <a:cs typeface="Times New Roman"/>
                <a:sym typeface="Times New Roman"/>
              </a:defRPr>
            </a:lvl6pPr>
            <a:lvl7pPr marR="0" lvl="6" algn="l" rtl="0">
              <a:lnSpc>
                <a:spcPct val="100000"/>
              </a:lnSpc>
              <a:spcBef>
                <a:spcPts val="0"/>
              </a:spcBef>
              <a:spcAft>
                <a:spcPts val="0"/>
              </a:spcAft>
              <a:buSzPts val="1400"/>
              <a:buNone/>
              <a:defRPr sz="2400" b="0" i="0" u="none" strike="noStrike" cap="none">
                <a:solidFill>
                  <a:srgbClr val="000000"/>
                </a:solidFill>
                <a:latin typeface="Times New Roman"/>
                <a:ea typeface="Times New Roman"/>
                <a:cs typeface="Times New Roman"/>
                <a:sym typeface="Times New Roman"/>
              </a:defRPr>
            </a:lvl7pPr>
            <a:lvl8pPr marR="0" lvl="7" algn="l" rtl="0">
              <a:lnSpc>
                <a:spcPct val="100000"/>
              </a:lnSpc>
              <a:spcBef>
                <a:spcPts val="0"/>
              </a:spcBef>
              <a:spcAft>
                <a:spcPts val="0"/>
              </a:spcAft>
              <a:buSzPts val="1400"/>
              <a:buNone/>
              <a:defRPr sz="2400" b="0" i="0" u="none" strike="noStrike" cap="none">
                <a:solidFill>
                  <a:srgbClr val="000000"/>
                </a:solidFill>
                <a:latin typeface="Times New Roman"/>
                <a:ea typeface="Times New Roman"/>
                <a:cs typeface="Times New Roman"/>
                <a:sym typeface="Times New Roman"/>
              </a:defRPr>
            </a:lvl8pPr>
            <a:lvl9pPr marR="0" lvl="8" algn="l" rtl="0">
              <a:lnSpc>
                <a:spcPct val="100000"/>
              </a:lnSpc>
              <a:spcBef>
                <a:spcPts val="0"/>
              </a:spcBef>
              <a:spcAft>
                <a:spcPts val="0"/>
              </a:spcAft>
              <a:buSzPts val="1400"/>
              <a:buNone/>
              <a:defRPr sz="2400" b="0" i="0" u="none" strike="noStrike" cap="none">
                <a:solidFill>
                  <a:srgbClr val="000000"/>
                </a:solidFill>
                <a:latin typeface="Times New Roman"/>
                <a:ea typeface="Times New Roman"/>
                <a:cs typeface="Times New Roman"/>
                <a:sym typeface="Times New Roman"/>
              </a:defRPr>
            </a:lvl9pPr>
          </a:lstStyle>
          <a:p>
            <a:endParaRPr/>
          </a:p>
        </p:txBody>
      </p:sp>
      <p:sp>
        <p:nvSpPr>
          <p:cNvPr id="5" name="Google Shape;5;n"/>
          <p:cNvSpPr>
            <a:spLocks noGrp="1" noRot="1" noChangeAspect="1"/>
          </p:cNvSpPr>
          <p:nvPr>
            <p:ph type="sldImg" idx="3"/>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6" name="Google Shape;6;n"/>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800" b="0" i="0" u="none" strike="noStrike" cap="none"/>
            </a:lvl1pPr>
            <a:lvl2pPr marL="914400" marR="0" lvl="1" indent="-228600" algn="l" rtl="0">
              <a:spcBef>
                <a:spcPts val="0"/>
              </a:spcBef>
              <a:spcAft>
                <a:spcPts val="0"/>
              </a:spcAft>
              <a:buSzPts val="1400"/>
              <a:buNone/>
              <a:defRPr sz="1800" b="0" i="0" u="none" strike="noStrike" cap="none"/>
            </a:lvl2pPr>
            <a:lvl3pPr marL="1371600" marR="0" lvl="2" indent="-228600" algn="l" rtl="0">
              <a:spcBef>
                <a:spcPts val="0"/>
              </a:spcBef>
              <a:spcAft>
                <a:spcPts val="0"/>
              </a:spcAft>
              <a:buSzPts val="1400"/>
              <a:buNone/>
              <a:defRPr sz="1800" b="0" i="0" u="none" strike="noStrike" cap="none"/>
            </a:lvl3pPr>
            <a:lvl4pPr marL="1828800" marR="0" lvl="3" indent="-228600" algn="l" rtl="0">
              <a:spcBef>
                <a:spcPts val="0"/>
              </a:spcBef>
              <a:spcAft>
                <a:spcPts val="0"/>
              </a:spcAft>
              <a:buSzPts val="1400"/>
              <a:buNone/>
              <a:defRPr sz="1800" b="0" i="0" u="none" strike="noStrike" cap="none"/>
            </a:lvl4pPr>
            <a:lvl5pPr marL="2286000" marR="0" lvl="4" indent="-228600" algn="l" rtl="0">
              <a:spcBef>
                <a:spcPts val="0"/>
              </a:spcBef>
              <a:spcAft>
                <a:spcPts val="0"/>
              </a:spcAft>
              <a:buSzPts val="1400"/>
              <a:buNone/>
              <a:defRPr sz="1800" b="0" i="0" u="none" strike="noStrike" cap="none"/>
            </a:lvl5pPr>
            <a:lvl6pPr marL="2743200" marR="0" lvl="5" indent="-228600" algn="l" rtl="0">
              <a:spcBef>
                <a:spcPts val="0"/>
              </a:spcBef>
              <a:spcAft>
                <a:spcPts val="0"/>
              </a:spcAft>
              <a:buSzPts val="1400"/>
              <a:buNone/>
              <a:defRPr sz="1800" b="0" i="0" u="none" strike="noStrike" cap="none"/>
            </a:lvl6pPr>
            <a:lvl7pPr marL="3200400" marR="0" lvl="6" indent="-228600" algn="l" rtl="0">
              <a:spcBef>
                <a:spcPts val="0"/>
              </a:spcBef>
              <a:spcAft>
                <a:spcPts val="0"/>
              </a:spcAft>
              <a:buSzPts val="1400"/>
              <a:buNone/>
              <a:defRPr sz="1800" b="0" i="0" u="none" strike="noStrike" cap="none"/>
            </a:lvl7pPr>
            <a:lvl8pPr marL="3657600" marR="0" lvl="7" indent="-228600" algn="l" rtl="0">
              <a:spcBef>
                <a:spcPts val="0"/>
              </a:spcBef>
              <a:spcAft>
                <a:spcPts val="0"/>
              </a:spcAft>
              <a:buSzPts val="1400"/>
              <a:buNone/>
              <a:defRPr sz="1800" b="0" i="0" u="none" strike="noStrike" cap="none"/>
            </a:lvl8pPr>
            <a:lvl9pPr marL="4114800" marR="0" lvl="8" indent="-228600" algn="l" rtl="0">
              <a:spcBef>
                <a:spcPts val="0"/>
              </a:spcBef>
              <a:spcAft>
                <a:spcPts val="0"/>
              </a:spcAft>
              <a:buSzPts val="1400"/>
              <a:buNone/>
              <a:defRPr sz="1800" b="0" i="0" u="none" strike="noStrike" cap="none"/>
            </a:lvl9pPr>
          </a:lstStyle>
          <a:p>
            <a:endParaRPr/>
          </a:p>
        </p:txBody>
      </p:sp>
      <p:sp>
        <p:nvSpPr>
          <p:cNvPr id="7" name="Google Shape;7;n"/>
          <p:cNvSpPr txBox="1">
            <a:spLocks noGrp="1"/>
          </p:cNvSpPr>
          <p:nvPr>
            <p:ph type="ftr" idx="11"/>
          </p:nvPr>
        </p:nvSpPr>
        <p:spPr>
          <a:xfrm>
            <a:off x="0" y="8686800"/>
            <a:ext cx="2971800" cy="4572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SzPts val="1400"/>
              <a:buNone/>
              <a:defRPr sz="2400" b="0" i="0" u="none" strike="noStrike" cap="none">
                <a:solidFill>
                  <a:srgbClr val="000000"/>
                </a:solidFill>
                <a:latin typeface="Times New Roman"/>
                <a:ea typeface="Times New Roman"/>
                <a:cs typeface="Times New Roman"/>
                <a:sym typeface="Times New Roman"/>
              </a:defRPr>
            </a:lvl1pPr>
            <a:lvl2pPr marR="0" lvl="1" algn="l" rtl="0">
              <a:lnSpc>
                <a:spcPct val="100000"/>
              </a:lnSpc>
              <a:spcBef>
                <a:spcPts val="0"/>
              </a:spcBef>
              <a:spcAft>
                <a:spcPts val="0"/>
              </a:spcAft>
              <a:buSzPts val="1400"/>
              <a:buNone/>
              <a:defRPr sz="2400" b="0" i="0" u="none" strike="noStrike" cap="none">
                <a:solidFill>
                  <a:srgbClr val="000000"/>
                </a:solidFill>
                <a:latin typeface="Times New Roman"/>
                <a:ea typeface="Times New Roman"/>
                <a:cs typeface="Times New Roman"/>
                <a:sym typeface="Times New Roman"/>
              </a:defRPr>
            </a:lvl2pPr>
            <a:lvl3pPr marR="0" lvl="2" algn="l" rtl="0">
              <a:lnSpc>
                <a:spcPct val="100000"/>
              </a:lnSpc>
              <a:spcBef>
                <a:spcPts val="0"/>
              </a:spcBef>
              <a:spcAft>
                <a:spcPts val="0"/>
              </a:spcAft>
              <a:buSzPts val="1400"/>
              <a:buNone/>
              <a:defRPr sz="2400" b="0" i="0" u="none" strike="noStrike" cap="none">
                <a:solidFill>
                  <a:srgbClr val="000000"/>
                </a:solidFill>
                <a:latin typeface="Times New Roman"/>
                <a:ea typeface="Times New Roman"/>
                <a:cs typeface="Times New Roman"/>
                <a:sym typeface="Times New Roman"/>
              </a:defRPr>
            </a:lvl3pPr>
            <a:lvl4pPr marR="0" lvl="3" algn="l" rtl="0">
              <a:lnSpc>
                <a:spcPct val="100000"/>
              </a:lnSpc>
              <a:spcBef>
                <a:spcPts val="0"/>
              </a:spcBef>
              <a:spcAft>
                <a:spcPts val="0"/>
              </a:spcAft>
              <a:buSzPts val="1400"/>
              <a:buNone/>
              <a:defRPr sz="2400" b="0" i="0" u="none" strike="noStrike" cap="none">
                <a:solidFill>
                  <a:srgbClr val="000000"/>
                </a:solidFill>
                <a:latin typeface="Times New Roman"/>
                <a:ea typeface="Times New Roman"/>
                <a:cs typeface="Times New Roman"/>
                <a:sym typeface="Times New Roman"/>
              </a:defRPr>
            </a:lvl4pPr>
            <a:lvl5pPr marR="0" lvl="4" algn="l" rtl="0">
              <a:lnSpc>
                <a:spcPct val="100000"/>
              </a:lnSpc>
              <a:spcBef>
                <a:spcPts val="0"/>
              </a:spcBef>
              <a:spcAft>
                <a:spcPts val="0"/>
              </a:spcAft>
              <a:buSzPts val="1400"/>
              <a:buNone/>
              <a:defRPr sz="2400" b="0" i="0" u="none" strike="noStrike" cap="none">
                <a:solidFill>
                  <a:srgbClr val="000000"/>
                </a:solidFill>
                <a:latin typeface="Times New Roman"/>
                <a:ea typeface="Times New Roman"/>
                <a:cs typeface="Times New Roman"/>
                <a:sym typeface="Times New Roman"/>
              </a:defRPr>
            </a:lvl5pPr>
            <a:lvl6pPr marR="0" lvl="5" algn="l" rtl="0">
              <a:lnSpc>
                <a:spcPct val="100000"/>
              </a:lnSpc>
              <a:spcBef>
                <a:spcPts val="0"/>
              </a:spcBef>
              <a:spcAft>
                <a:spcPts val="0"/>
              </a:spcAft>
              <a:buSzPts val="1400"/>
              <a:buNone/>
              <a:defRPr sz="2400" b="0" i="0" u="none" strike="noStrike" cap="none">
                <a:solidFill>
                  <a:srgbClr val="000000"/>
                </a:solidFill>
                <a:latin typeface="Times New Roman"/>
                <a:ea typeface="Times New Roman"/>
                <a:cs typeface="Times New Roman"/>
                <a:sym typeface="Times New Roman"/>
              </a:defRPr>
            </a:lvl6pPr>
            <a:lvl7pPr marR="0" lvl="6" algn="l" rtl="0">
              <a:lnSpc>
                <a:spcPct val="100000"/>
              </a:lnSpc>
              <a:spcBef>
                <a:spcPts val="0"/>
              </a:spcBef>
              <a:spcAft>
                <a:spcPts val="0"/>
              </a:spcAft>
              <a:buSzPts val="1400"/>
              <a:buNone/>
              <a:defRPr sz="2400" b="0" i="0" u="none" strike="noStrike" cap="none">
                <a:solidFill>
                  <a:srgbClr val="000000"/>
                </a:solidFill>
                <a:latin typeface="Times New Roman"/>
                <a:ea typeface="Times New Roman"/>
                <a:cs typeface="Times New Roman"/>
                <a:sym typeface="Times New Roman"/>
              </a:defRPr>
            </a:lvl7pPr>
            <a:lvl8pPr marR="0" lvl="7" algn="l" rtl="0">
              <a:lnSpc>
                <a:spcPct val="100000"/>
              </a:lnSpc>
              <a:spcBef>
                <a:spcPts val="0"/>
              </a:spcBef>
              <a:spcAft>
                <a:spcPts val="0"/>
              </a:spcAft>
              <a:buSzPts val="1400"/>
              <a:buNone/>
              <a:defRPr sz="2400" b="0" i="0" u="none" strike="noStrike" cap="none">
                <a:solidFill>
                  <a:srgbClr val="000000"/>
                </a:solidFill>
                <a:latin typeface="Times New Roman"/>
                <a:ea typeface="Times New Roman"/>
                <a:cs typeface="Times New Roman"/>
                <a:sym typeface="Times New Roman"/>
              </a:defRPr>
            </a:lvl8pPr>
            <a:lvl9pPr marR="0" lvl="8" algn="l" rtl="0">
              <a:lnSpc>
                <a:spcPct val="100000"/>
              </a:lnSpc>
              <a:spcBef>
                <a:spcPts val="0"/>
              </a:spcBef>
              <a:spcAft>
                <a:spcPts val="0"/>
              </a:spcAft>
              <a:buSzPts val="1400"/>
              <a:buNone/>
              <a:defRPr sz="2400" b="0" i="0" u="none" strike="noStrike" cap="none">
                <a:solidFill>
                  <a:srgbClr val="000000"/>
                </a:solidFill>
                <a:latin typeface="Times New Roman"/>
                <a:ea typeface="Times New Roman"/>
                <a:cs typeface="Times New Roman"/>
                <a:sym typeface="Times New Roman"/>
              </a:defRPr>
            </a:lvl9pPr>
          </a:lstStyle>
          <a:p>
            <a:endParaRPr/>
          </a:p>
        </p:txBody>
      </p:sp>
      <p:sp>
        <p:nvSpPr>
          <p:cNvPr id="8" name="Google Shape;8;n"/>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Times New Roman"/>
              <a:buNone/>
            </a:pPr>
            <a:fld id="{00000000-1234-1234-1234-123412341234}" type="slidenum">
              <a:rPr lang="en-US" sz="1200" b="0" i="0" u="none" strike="noStrike" cap="none">
                <a:solidFill>
                  <a:srgbClr val="000000"/>
                </a:solidFill>
                <a:latin typeface="Times New Roman"/>
                <a:ea typeface="Times New Roman"/>
                <a:cs typeface="Times New Roman"/>
                <a:sym typeface="Times New Roman"/>
              </a:rPr>
              <a:t>‹#›</a:t>
            </a:fld>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1: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p13: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3" name="Google Shape;223;p1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p14: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1" name="Google Shape;231;p1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p15: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8" name="Google Shape;238;p1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p16: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5" name="Google Shape;245;p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p17: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3" name="Google Shape;253;p1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p18: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1" name="Google Shape;261;p1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p19: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8" name="Google Shape;268;p1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p20:notes"/>
          <p:cNvSpPr txBox="1"/>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Times New Roman"/>
              <a:buNone/>
            </a:pPr>
            <a:fld id="{00000000-1234-1234-1234-123412341234}" type="slidenum">
              <a:rPr lang="en-US" sz="1200" b="0" i="0" u="none">
                <a:solidFill>
                  <a:srgbClr val="000000"/>
                </a:solidFill>
                <a:latin typeface="Times New Roman"/>
                <a:ea typeface="Times New Roman"/>
                <a:cs typeface="Times New Roman"/>
                <a:sym typeface="Times New Roman"/>
              </a:rPr>
              <a:t>17</a:t>
            </a:fld>
            <a:endParaRPr/>
          </a:p>
        </p:txBody>
      </p:sp>
      <p:sp>
        <p:nvSpPr>
          <p:cNvPr id="287" name="Google Shape;287;p2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88" name="Google Shape;288;p2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p21: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7" name="Google Shape;297;p2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p22: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7" name="Google Shape;317;p2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826c1242af_1_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826c1242af_1_4: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8" name="Google Shape;128;g826c1242af_1_4:notes"/>
          <p:cNvSpPr txBox="1">
            <a:spLocks noGrp="1"/>
          </p:cNvSpPr>
          <p:nvPr>
            <p:ph type="sldNum" idx="12"/>
          </p:nvPr>
        </p:nvSpPr>
        <p:spPr>
          <a:xfrm>
            <a:off x="3886200" y="8686800"/>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Times New Roman"/>
              <a:buNone/>
            </a:pPr>
            <a:fld id="{00000000-1234-1234-1234-123412341234}" type="slidenum">
              <a:rPr lang="en-US"/>
              <a:t>2</a:t>
            </a:fld>
            <a:endParaRPr sz="1400">
              <a:latin typeface="Arial"/>
              <a:ea typeface="Arial"/>
              <a:cs typeface="Arial"/>
              <a:sym typeface="Arial"/>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p23: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6" name="Google Shape;326;p2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p24: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5" name="Google Shape;335;p2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p25: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42" name="Google Shape;342;p2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Google Shape;349;p26: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0" name="Google Shape;350;p2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p27: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61" name="Google Shape;361;p2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p28: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71" name="Google Shape;371;p2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p29: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82" name="Google Shape;382;p2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p30: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0" name="Google Shape;390;p3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p31: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8" name="Google Shape;398;p3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
        <p:cNvGrpSpPr/>
        <p:nvPr/>
      </p:nvGrpSpPr>
      <p:grpSpPr>
        <a:xfrm>
          <a:off x="0" y="0"/>
          <a:ext cx="0" cy="0"/>
          <a:chOff x="0" y="0"/>
          <a:chExt cx="0" cy="0"/>
        </a:xfrm>
      </p:grpSpPr>
      <p:sp>
        <p:nvSpPr>
          <p:cNvPr id="405" name="Google Shape;405;p32: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06" name="Google Shape;406;p3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4: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6" name="Google Shape;136;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2"/>
        <p:cNvGrpSpPr/>
        <p:nvPr/>
      </p:nvGrpSpPr>
      <p:grpSpPr>
        <a:xfrm>
          <a:off x="0" y="0"/>
          <a:ext cx="0" cy="0"/>
          <a:chOff x="0" y="0"/>
          <a:chExt cx="0" cy="0"/>
        </a:xfrm>
      </p:grpSpPr>
      <p:sp>
        <p:nvSpPr>
          <p:cNvPr id="413" name="Google Shape;413;p33: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14" name="Google Shape;414;p3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p34: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23" name="Google Shape;423;p3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Google Shape;430;p35: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31" name="Google Shape;431;p3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p36: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40" name="Google Shape;440;p3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
        <p:cNvGrpSpPr/>
        <p:nvPr/>
      </p:nvGrpSpPr>
      <p:grpSpPr>
        <a:xfrm>
          <a:off x="0" y="0"/>
          <a:ext cx="0" cy="0"/>
          <a:chOff x="0" y="0"/>
          <a:chExt cx="0" cy="0"/>
        </a:xfrm>
      </p:grpSpPr>
      <p:sp>
        <p:nvSpPr>
          <p:cNvPr id="447" name="Google Shape;447;p37: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48" name="Google Shape;448;p3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
        <p:cNvGrpSpPr/>
        <p:nvPr/>
      </p:nvGrpSpPr>
      <p:grpSpPr>
        <a:xfrm>
          <a:off x="0" y="0"/>
          <a:ext cx="0" cy="0"/>
          <a:chOff x="0" y="0"/>
          <a:chExt cx="0" cy="0"/>
        </a:xfrm>
      </p:grpSpPr>
      <p:sp>
        <p:nvSpPr>
          <p:cNvPr id="465" name="Google Shape;465;p38: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66" name="Google Shape;466;p3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p:cNvGrpSpPr/>
        <p:nvPr/>
      </p:nvGrpSpPr>
      <p:grpSpPr>
        <a:xfrm>
          <a:off x="0" y="0"/>
          <a:ext cx="0" cy="0"/>
          <a:chOff x="0" y="0"/>
          <a:chExt cx="0" cy="0"/>
        </a:xfrm>
      </p:grpSpPr>
      <p:sp>
        <p:nvSpPr>
          <p:cNvPr id="474" name="Google Shape;474;p39: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75" name="Google Shape;475;p3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p40: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90" name="Google Shape;490;p4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p41: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00" name="Google Shape;500;p4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2"/>
        <p:cNvGrpSpPr/>
        <p:nvPr/>
      </p:nvGrpSpPr>
      <p:grpSpPr>
        <a:xfrm>
          <a:off x="0" y="0"/>
          <a:ext cx="0" cy="0"/>
          <a:chOff x="0" y="0"/>
          <a:chExt cx="0" cy="0"/>
        </a:xfrm>
      </p:grpSpPr>
      <p:sp>
        <p:nvSpPr>
          <p:cNvPr id="513" name="Google Shape;513;p42: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14" name="Google Shape;514;p4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6: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2" name="Google Shape;152;p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
        <p:cNvGrpSpPr/>
        <p:nvPr/>
      </p:nvGrpSpPr>
      <p:grpSpPr>
        <a:xfrm>
          <a:off x="0" y="0"/>
          <a:ext cx="0" cy="0"/>
          <a:chOff x="0" y="0"/>
          <a:chExt cx="0" cy="0"/>
        </a:xfrm>
      </p:grpSpPr>
      <p:sp>
        <p:nvSpPr>
          <p:cNvPr id="527" name="Google Shape;527;p43: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28" name="Google Shape;528;p4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0"/>
        <p:cNvGrpSpPr/>
        <p:nvPr/>
      </p:nvGrpSpPr>
      <p:grpSpPr>
        <a:xfrm>
          <a:off x="0" y="0"/>
          <a:ext cx="0" cy="0"/>
          <a:chOff x="0" y="0"/>
          <a:chExt cx="0" cy="0"/>
        </a:xfrm>
      </p:grpSpPr>
      <p:sp>
        <p:nvSpPr>
          <p:cNvPr id="541" name="Google Shape;541;p44: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42" name="Google Shape;542;p4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4"/>
        <p:cNvGrpSpPr/>
        <p:nvPr/>
      </p:nvGrpSpPr>
      <p:grpSpPr>
        <a:xfrm>
          <a:off x="0" y="0"/>
          <a:ext cx="0" cy="0"/>
          <a:chOff x="0" y="0"/>
          <a:chExt cx="0" cy="0"/>
        </a:xfrm>
      </p:grpSpPr>
      <p:sp>
        <p:nvSpPr>
          <p:cNvPr id="555" name="Google Shape;555;p45: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56" name="Google Shape;556;p4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p46: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69" name="Google Shape;569;p4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3"/>
        <p:cNvGrpSpPr/>
        <p:nvPr/>
      </p:nvGrpSpPr>
      <p:grpSpPr>
        <a:xfrm>
          <a:off x="0" y="0"/>
          <a:ext cx="0" cy="0"/>
          <a:chOff x="0" y="0"/>
          <a:chExt cx="0" cy="0"/>
        </a:xfrm>
      </p:grpSpPr>
      <p:sp>
        <p:nvSpPr>
          <p:cNvPr id="584" name="Google Shape;584;g829967246f_0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5" name="Google Shape;585;g829967246f_0_0: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86" name="Google Shape;586;g829967246f_0_0:notes"/>
          <p:cNvSpPr txBox="1">
            <a:spLocks noGrp="1"/>
          </p:cNvSpPr>
          <p:nvPr>
            <p:ph type="sldNum" idx="12"/>
          </p:nvPr>
        </p:nvSpPr>
        <p:spPr>
          <a:xfrm>
            <a:off x="3886200" y="8686800"/>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Times New Roman"/>
              <a:buNone/>
            </a:pPr>
            <a:fld id="{00000000-1234-1234-1234-123412341234}" type="slidenum">
              <a:rPr lang="en-US"/>
              <a:t>44</a:t>
            </a:fld>
            <a:endParaRPr sz="1400">
              <a:latin typeface="Arial"/>
              <a:ea typeface="Arial"/>
              <a:cs typeface="Arial"/>
              <a:sym typeface="Arial"/>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4"/>
        <p:cNvGrpSpPr/>
        <p:nvPr/>
      </p:nvGrpSpPr>
      <p:grpSpPr>
        <a:xfrm>
          <a:off x="0" y="0"/>
          <a:ext cx="0" cy="0"/>
          <a:chOff x="0" y="0"/>
          <a:chExt cx="0" cy="0"/>
        </a:xfrm>
      </p:grpSpPr>
      <p:sp>
        <p:nvSpPr>
          <p:cNvPr id="595" name="Google Shape;595;p47: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96" name="Google Shape;596;p4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2"/>
        <p:cNvGrpSpPr/>
        <p:nvPr/>
      </p:nvGrpSpPr>
      <p:grpSpPr>
        <a:xfrm>
          <a:off x="0" y="0"/>
          <a:ext cx="0" cy="0"/>
          <a:chOff x="0" y="0"/>
          <a:chExt cx="0" cy="0"/>
        </a:xfrm>
      </p:grpSpPr>
      <p:sp>
        <p:nvSpPr>
          <p:cNvPr id="603" name="Google Shape;603;p48: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04" name="Google Shape;604;p4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9"/>
        <p:cNvGrpSpPr/>
        <p:nvPr/>
      </p:nvGrpSpPr>
      <p:grpSpPr>
        <a:xfrm>
          <a:off x="0" y="0"/>
          <a:ext cx="0" cy="0"/>
          <a:chOff x="0" y="0"/>
          <a:chExt cx="0" cy="0"/>
        </a:xfrm>
      </p:grpSpPr>
      <p:sp>
        <p:nvSpPr>
          <p:cNvPr id="610" name="Google Shape;610;p49: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11" name="Google Shape;611;p4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7"/>
        <p:cNvGrpSpPr/>
        <p:nvPr/>
      </p:nvGrpSpPr>
      <p:grpSpPr>
        <a:xfrm>
          <a:off x="0" y="0"/>
          <a:ext cx="0" cy="0"/>
          <a:chOff x="0" y="0"/>
          <a:chExt cx="0" cy="0"/>
        </a:xfrm>
      </p:grpSpPr>
      <p:sp>
        <p:nvSpPr>
          <p:cNvPr id="618" name="Google Shape;618;p50: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19" name="Google Shape;619;p5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3"/>
        <p:cNvGrpSpPr/>
        <p:nvPr/>
      </p:nvGrpSpPr>
      <p:grpSpPr>
        <a:xfrm>
          <a:off x="0" y="0"/>
          <a:ext cx="0" cy="0"/>
          <a:chOff x="0" y="0"/>
          <a:chExt cx="0" cy="0"/>
        </a:xfrm>
      </p:grpSpPr>
      <p:sp>
        <p:nvSpPr>
          <p:cNvPr id="644" name="Google Shape;644;p51: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45" name="Google Shape;645;p5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7: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0" name="Google Shape;160;p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3"/>
        <p:cNvGrpSpPr/>
        <p:nvPr/>
      </p:nvGrpSpPr>
      <p:grpSpPr>
        <a:xfrm>
          <a:off x="0" y="0"/>
          <a:ext cx="0" cy="0"/>
          <a:chOff x="0" y="0"/>
          <a:chExt cx="0" cy="0"/>
        </a:xfrm>
      </p:grpSpPr>
      <p:sp>
        <p:nvSpPr>
          <p:cNvPr id="654" name="Google Shape;654;p52: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55" name="Google Shape;655;p5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0"/>
        <p:cNvGrpSpPr/>
        <p:nvPr/>
      </p:nvGrpSpPr>
      <p:grpSpPr>
        <a:xfrm>
          <a:off x="0" y="0"/>
          <a:ext cx="0" cy="0"/>
          <a:chOff x="0" y="0"/>
          <a:chExt cx="0" cy="0"/>
        </a:xfrm>
      </p:grpSpPr>
      <p:sp>
        <p:nvSpPr>
          <p:cNvPr id="661" name="Google Shape;661;p53: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62" name="Google Shape;662;p5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8"/>
        <p:cNvGrpSpPr/>
        <p:nvPr/>
      </p:nvGrpSpPr>
      <p:grpSpPr>
        <a:xfrm>
          <a:off x="0" y="0"/>
          <a:ext cx="0" cy="0"/>
          <a:chOff x="0" y="0"/>
          <a:chExt cx="0" cy="0"/>
        </a:xfrm>
      </p:grpSpPr>
      <p:sp>
        <p:nvSpPr>
          <p:cNvPr id="669" name="Google Shape;669;p54: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70" name="Google Shape;670;p5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5"/>
        <p:cNvGrpSpPr/>
        <p:nvPr/>
      </p:nvGrpSpPr>
      <p:grpSpPr>
        <a:xfrm>
          <a:off x="0" y="0"/>
          <a:ext cx="0" cy="0"/>
          <a:chOff x="0" y="0"/>
          <a:chExt cx="0" cy="0"/>
        </a:xfrm>
      </p:grpSpPr>
      <p:sp>
        <p:nvSpPr>
          <p:cNvPr id="676" name="Google Shape;676;p55: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77" name="Google Shape;677;p5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2"/>
        <p:cNvGrpSpPr/>
        <p:nvPr/>
      </p:nvGrpSpPr>
      <p:grpSpPr>
        <a:xfrm>
          <a:off x="0" y="0"/>
          <a:ext cx="0" cy="0"/>
          <a:chOff x="0" y="0"/>
          <a:chExt cx="0" cy="0"/>
        </a:xfrm>
      </p:grpSpPr>
      <p:sp>
        <p:nvSpPr>
          <p:cNvPr id="693" name="Google Shape;693;p56: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94" name="Google Shape;694;p5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8"/>
        <p:cNvGrpSpPr/>
        <p:nvPr/>
      </p:nvGrpSpPr>
      <p:grpSpPr>
        <a:xfrm>
          <a:off x="0" y="0"/>
          <a:ext cx="0" cy="0"/>
          <a:chOff x="0" y="0"/>
          <a:chExt cx="0" cy="0"/>
        </a:xfrm>
      </p:grpSpPr>
      <p:sp>
        <p:nvSpPr>
          <p:cNvPr id="699" name="Google Shape;699;p57: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00" name="Google Shape;700;p5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5"/>
        <p:cNvGrpSpPr/>
        <p:nvPr/>
      </p:nvGrpSpPr>
      <p:grpSpPr>
        <a:xfrm>
          <a:off x="0" y="0"/>
          <a:ext cx="0" cy="0"/>
          <a:chOff x="0" y="0"/>
          <a:chExt cx="0" cy="0"/>
        </a:xfrm>
      </p:grpSpPr>
      <p:sp>
        <p:nvSpPr>
          <p:cNvPr id="706" name="Google Shape;706;p58: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07" name="Google Shape;707;p5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2"/>
        <p:cNvGrpSpPr/>
        <p:nvPr/>
      </p:nvGrpSpPr>
      <p:grpSpPr>
        <a:xfrm>
          <a:off x="0" y="0"/>
          <a:ext cx="0" cy="0"/>
          <a:chOff x="0" y="0"/>
          <a:chExt cx="0" cy="0"/>
        </a:xfrm>
      </p:grpSpPr>
      <p:sp>
        <p:nvSpPr>
          <p:cNvPr id="713" name="Google Shape;713;p59: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14" name="Google Shape;714;p5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9"/>
        <p:cNvGrpSpPr/>
        <p:nvPr/>
      </p:nvGrpSpPr>
      <p:grpSpPr>
        <a:xfrm>
          <a:off x="0" y="0"/>
          <a:ext cx="0" cy="0"/>
          <a:chOff x="0" y="0"/>
          <a:chExt cx="0" cy="0"/>
        </a:xfrm>
      </p:grpSpPr>
      <p:sp>
        <p:nvSpPr>
          <p:cNvPr id="720" name="Google Shape;720;p60: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21" name="Google Shape;721;p6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6"/>
        <p:cNvGrpSpPr/>
        <p:nvPr/>
      </p:nvGrpSpPr>
      <p:grpSpPr>
        <a:xfrm>
          <a:off x="0" y="0"/>
          <a:ext cx="0" cy="0"/>
          <a:chOff x="0" y="0"/>
          <a:chExt cx="0" cy="0"/>
        </a:xfrm>
      </p:grpSpPr>
      <p:sp>
        <p:nvSpPr>
          <p:cNvPr id="727" name="Google Shape;727;p61: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28" name="Google Shape;728;p6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9: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6" name="Google Shape;176;p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3"/>
        <p:cNvGrpSpPr/>
        <p:nvPr/>
      </p:nvGrpSpPr>
      <p:grpSpPr>
        <a:xfrm>
          <a:off x="0" y="0"/>
          <a:ext cx="0" cy="0"/>
          <a:chOff x="0" y="0"/>
          <a:chExt cx="0" cy="0"/>
        </a:xfrm>
      </p:grpSpPr>
      <p:sp>
        <p:nvSpPr>
          <p:cNvPr id="734" name="Google Shape;734;p62: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35" name="Google Shape;735;p6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p:cNvGrpSpPr/>
        <p:nvPr/>
      </p:nvGrpSpPr>
      <p:grpSpPr>
        <a:xfrm>
          <a:off x="0" y="0"/>
          <a:ext cx="0" cy="0"/>
          <a:chOff x="0" y="0"/>
          <a:chExt cx="0" cy="0"/>
        </a:xfrm>
      </p:grpSpPr>
      <p:sp>
        <p:nvSpPr>
          <p:cNvPr id="741" name="Google Shape;741;p63: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42" name="Google Shape;742;p6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7"/>
        <p:cNvGrpSpPr/>
        <p:nvPr/>
      </p:nvGrpSpPr>
      <p:grpSpPr>
        <a:xfrm>
          <a:off x="0" y="0"/>
          <a:ext cx="0" cy="0"/>
          <a:chOff x="0" y="0"/>
          <a:chExt cx="0" cy="0"/>
        </a:xfrm>
      </p:grpSpPr>
      <p:sp>
        <p:nvSpPr>
          <p:cNvPr id="748" name="Google Shape;748;p64: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49" name="Google Shape;749;p6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0"/>
        <p:cNvGrpSpPr/>
        <p:nvPr/>
      </p:nvGrpSpPr>
      <p:grpSpPr>
        <a:xfrm>
          <a:off x="0" y="0"/>
          <a:ext cx="0" cy="0"/>
          <a:chOff x="0" y="0"/>
          <a:chExt cx="0" cy="0"/>
        </a:xfrm>
      </p:grpSpPr>
      <p:sp>
        <p:nvSpPr>
          <p:cNvPr id="761" name="Google Shape;761;p65: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62" name="Google Shape;762;p6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7"/>
        <p:cNvGrpSpPr/>
        <p:nvPr/>
      </p:nvGrpSpPr>
      <p:grpSpPr>
        <a:xfrm>
          <a:off x="0" y="0"/>
          <a:ext cx="0" cy="0"/>
          <a:chOff x="0" y="0"/>
          <a:chExt cx="0" cy="0"/>
        </a:xfrm>
      </p:grpSpPr>
      <p:sp>
        <p:nvSpPr>
          <p:cNvPr id="768" name="Google Shape;768;p66: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69" name="Google Shape;769;p6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4"/>
        <p:cNvGrpSpPr/>
        <p:nvPr/>
      </p:nvGrpSpPr>
      <p:grpSpPr>
        <a:xfrm>
          <a:off x="0" y="0"/>
          <a:ext cx="0" cy="0"/>
          <a:chOff x="0" y="0"/>
          <a:chExt cx="0" cy="0"/>
        </a:xfrm>
      </p:grpSpPr>
      <p:sp>
        <p:nvSpPr>
          <p:cNvPr id="775" name="Google Shape;775;p67: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76" name="Google Shape;776;p6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1"/>
        <p:cNvGrpSpPr/>
        <p:nvPr/>
      </p:nvGrpSpPr>
      <p:grpSpPr>
        <a:xfrm>
          <a:off x="0" y="0"/>
          <a:ext cx="0" cy="0"/>
          <a:chOff x="0" y="0"/>
          <a:chExt cx="0" cy="0"/>
        </a:xfrm>
      </p:grpSpPr>
      <p:sp>
        <p:nvSpPr>
          <p:cNvPr id="782" name="Google Shape;782;p68: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83" name="Google Shape;783;p6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2"/>
        <p:cNvGrpSpPr/>
        <p:nvPr/>
      </p:nvGrpSpPr>
      <p:grpSpPr>
        <a:xfrm>
          <a:off x="0" y="0"/>
          <a:ext cx="0" cy="0"/>
          <a:chOff x="0" y="0"/>
          <a:chExt cx="0" cy="0"/>
        </a:xfrm>
      </p:grpSpPr>
      <p:sp>
        <p:nvSpPr>
          <p:cNvPr id="793" name="Google Shape;793;p69: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94" name="Google Shape;794;p6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9"/>
        <p:cNvGrpSpPr/>
        <p:nvPr/>
      </p:nvGrpSpPr>
      <p:grpSpPr>
        <a:xfrm>
          <a:off x="0" y="0"/>
          <a:ext cx="0" cy="0"/>
          <a:chOff x="0" y="0"/>
          <a:chExt cx="0" cy="0"/>
        </a:xfrm>
      </p:grpSpPr>
      <p:sp>
        <p:nvSpPr>
          <p:cNvPr id="800" name="Google Shape;800;p70: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01" name="Google Shape;801;p7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0"/>
        <p:cNvGrpSpPr/>
        <p:nvPr/>
      </p:nvGrpSpPr>
      <p:grpSpPr>
        <a:xfrm>
          <a:off x="0" y="0"/>
          <a:ext cx="0" cy="0"/>
          <a:chOff x="0" y="0"/>
          <a:chExt cx="0" cy="0"/>
        </a:xfrm>
      </p:grpSpPr>
      <p:sp>
        <p:nvSpPr>
          <p:cNvPr id="851" name="Google Shape;851;p71: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52" name="Google Shape;852;p7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p10: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4" name="Google Shape;184;p1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p:cNvGrpSpPr/>
        <p:nvPr/>
      </p:nvGrpSpPr>
      <p:grpSpPr>
        <a:xfrm>
          <a:off x="0" y="0"/>
          <a:ext cx="0" cy="0"/>
          <a:chOff x="0" y="0"/>
          <a:chExt cx="0" cy="0"/>
        </a:xfrm>
      </p:grpSpPr>
      <p:sp>
        <p:nvSpPr>
          <p:cNvPr id="874" name="Google Shape;874;p72: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75" name="Google Shape;875;p7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0"/>
        <p:cNvGrpSpPr/>
        <p:nvPr/>
      </p:nvGrpSpPr>
      <p:grpSpPr>
        <a:xfrm>
          <a:off x="0" y="0"/>
          <a:ext cx="0" cy="0"/>
          <a:chOff x="0" y="0"/>
          <a:chExt cx="0" cy="0"/>
        </a:xfrm>
      </p:grpSpPr>
      <p:sp>
        <p:nvSpPr>
          <p:cNvPr id="881" name="Google Shape;881;p73: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82" name="Google Shape;882;p7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0"/>
        <p:cNvGrpSpPr/>
        <p:nvPr/>
      </p:nvGrpSpPr>
      <p:grpSpPr>
        <a:xfrm>
          <a:off x="0" y="0"/>
          <a:ext cx="0" cy="0"/>
          <a:chOff x="0" y="0"/>
          <a:chExt cx="0" cy="0"/>
        </a:xfrm>
      </p:grpSpPr>
      <p:sp>
        <p:nvSpPr>
          <p:cNvPr id="901" name="Google Shape;901;p74: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02" name="Google Shape;902;p7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8"/>
        <p:cNvGrpSpPr/>
        <p:nvPr/>
      </p:nvGrpSpPr>
      <p:grpSpPr>
        <a:xfrm>
          <a:off x="0" y="0"/>
          <a:ext cx="0" cy="0"/>
          <a:chOff x="0" y="0"/>
          <a:chExt cx="0" cy="0"/>
        </a:xfrm>
      </p:grpSpPr>
      <p:sp>
        <p:nvSpPr>
          <p:cNvPr id="909" name="Google Shape;909;p75: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10" name="Google Shape;910;p7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6"/>
        <p:cNvGrpSpPr/>
        <p:nvPr/>
      </p:nvGrpSpPr>
      <p:grpSpPr>
        <a:xfrm>
          <a:off x="0" y="0"/>
          <a:ext cx="0" cy="0"/>
          <a:chOff x="0" y="0"/>
          <a:chExt cx="0" cy="0"/>
        </a:xfrm>
      </p:grpSpPr>
      <p:sp>
        <p:nvSpPr>
          <p:cNvPr id="917" name="Google Shape;917;p76: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18" name="Google Shape;918;p7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3"/>
        <p:cNvGrpSpPr/>
        <p:nvPr/>
      </p:nvGrpSpPr>
      <p:grpSpPr>
        <a:xfrm>
          <a:off x="0" y="0"/>
          <a:ext cx="0" cy="0"/>
          <a:chOff x="0" y="0"/>
          <a:chExt cx="0" cy="0"/>
        </a:xfrm>
      </p:grpSpPr>
      <p:sp>
        <p:nvSpPr>
          <p:cNvPr id="924" name="Google Shape;924;p77: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25" name="Google Shape;925;p7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0"/>
        <p:cNvGrpSpPr/>
        <p:nvPr/>
      </p:nvGrpSpPr>
      <p:grpSpPr>
        <a:xfrm>
          <a:off x="0" y="0"/>
          <a:ext cx="0" cy="0"/>
          <a:chOff x="0" y="0"/>
          <a:chExt cx="0" cy="0"/>
        </a:xfrm>
      </p:grpSpPr>
      <p:sp>
        <p:nvSpPr>
          <p:cNvPr id="931" name="Google Shape;931;p78: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32" name="Google Shape;932;p7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7"/>
        <p:cNvGrpSpPr/>
        <p:nvPr/>
      </p:nvGrpSpPr>
      <p:grpSpPr>
        <a:xfrm>
          <a:off x="0" y="0"/>
          <a:ext cx="0" cy="0"/>
          <a:chOff x="0" y="0"/>
          <a:chExt cx="0" cy="0"/>
        </a:xfrm>
      </p:grpSpPr>
      <p:sp>
        <p:nvSpPr>
          <p:cNvPr id="938" name="Google Shape;938;p79: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39" name="Google Shape;939;p7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5"/>
        <p:cNvGrpSpPr/>
        <p:nvPr/>
      </p:nvGrpSpPr>
      <p:grpSpPr>
        <a:xfrm>
          <a:off x="0" y="0"/>
          <a:ext cx="0" cy="0"/>
          <a:chOff x="0" y="0"/>
          <a:chExt cx="0" cy="0"/>
        </a:xfrm>
      </p:grpSpPr>
      <p:sp>
        <p:nvSpPr>
          <p:cNvPr id="946" name="Google Shape;946;p80: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47" name="Google Shape;947;p8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3"/>
        <p:cNvGrpSpPr/>
        <p:nvPr/>
      </p:nvGrpSpPr>
      <p:grpSpPr>
        <a:xfrm>
          <a:off x="0" y="0"/>
          <a:ext cx="0" cy="0"/>
          <a:chOff x="0" y="0"/>
          <a:chExt cx="0" cy="0"/>
        </a:xfrm>
      </p:grpSpPr>
      <p:sp>
        <p:nvSpPr>
          <p:cNvPr id="954" name="Google Shape;954;p81: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55" name="Google Shape;955;p8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p11: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2" name="Google Shape;192;p1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0"/>
        <p:cNvGrpSpPr/>
        <p:nvPr/>
      </p:nvGrpSpPr>
      <p:grpSpPr>
        <a:xfrm>
          <a:off x="0" y="0"/>
          <a:ext cx="0" cy="0"/>
          <a:chOff x="0" y="0"/>
          <a:chExt cx="0" cy="0"/>
        </a:xfrm>
      </p:grpSpPr>
      <p:sp>
        <p:nvSpPr>
          <p:cNvPr id="961" name="Google Shape;961;p82: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62" name="Google Shape;962;p8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7"/>
        <p:cNvGrpSpPr/>
        <p:nvPr/>
      </p:nvGrpSpPr>
      <p:grpSpPr>
        <a:xfrm>
          <a:off x="0" y="0"/>
          <a:ext cx="0" cy="0"/>
          <a:chOff x="0" y="0"/>
          <a:chExt cx="0" cy="0"/>
        </a:xfrm>
      </p:grpSpPr>
      <p:sp>
        <p:nvSpPr>
          <p:cNvPr id="968" name="Google Shape;968;p83: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69" name="Google Shape;969;p8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4"/>
        <p:cNvGrpSpPr/>
        <p:nvPr/>
      </p:nvGrpSpPr>
      <p:grpSpPr>
        <a:xfrm>
          <a:off x="0" y="0"/>
          <a:ext cx="0" cy="0"/>
          <a:chOff x="0" y="0"/>
          <a:chExt cx="0" cy="0"/>
        </a:xfrm>
      </p:grpSpPr>
      <p:sp>
        <p:nvSpPr>
          <p:cNvPr id="975" name="Google Shape;975;p84: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76" name="Google Shape;976;p8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1"/>
        <p:cNvGrpSpPr/>
        <p:nvPr/>
      </p:nvGrpSpPr>
      <p:grpSpPr>
        <a:xfrm>
          <a:off x="0" y="0"/>
          <a:ext cx="0" cy="0"/>
          <a:chOff x="0" y="0"/>
          <a:chExt cx="0" cy="0"/>
        </a:xfrm>
      </p:grpSpPr>
      <p:sp>
        <p:nvSpPr>
          <p:cNvPr id="982" name="Google Shape;982;p85: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3" name="Google Shape;983;p8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8"/>
        <p:cNvGrpSpPr/>
        <p:nvPr/>
      </p:nvGrpSpPr>
      <p:grpSpPr>
        <a:xfrm>
          <a:off x="0" y="0"/>
          <a:ext cx="0" cy="0"/>
          <a:chOff x="0" y="0"/>
          <a:chExt cx="0" cy="0"/>
        </a:xfrm>
      </p:grpSpPr>
      <p:sp>
        <p:nvSpPr>
          <p:cNvPr id="989" name="Google Shape;989;g83028c69aa_1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990" name="Google Shape;990;g83028c69aa_1_0:notes"/>
          <p:cNvSpPr txBox="1">
            <a:spLocks noGrp="1"/>
          </p:cNvSpPr>
          <p:nvPr>
            <p:ph type="body" idx="1"/>
          </p:nvPr>
        </p:nvSpPr>
        <p:spPr>
          <a:xfrm>
            <a:off x="915987" y="4343400"/>
            <a:ext cx="5025900" cy="4116300"/>
          </a:xfrm>
          <a:prstGeom prst="rect">
            <a:avLst/>
          </a:prstGeom>
          <a:noFill/>
          <a:ln>
            <a:noFill/>
          </a:ln>
        </p:spPr>
        <p:txBody>
          <a:bodyPr spcFirstLastPara="1" wrap="square" lIns="95650" tIns="46975" rIns="95650" bIns="4697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5"/>
        <p:cNvGrpSpPr/>
        <p:nvPr/>
      </p:nvGrpSpPr>
      <p:grpSpPr>
        <a:xfrm>
          <a:off x="0" y="0"/>
          <a:ext cx="0" cy="0"/>
          <a:chOff x="0" y="0"/>
          <a:chExt cx="0" cy="0"/>
        </a:xfrm>
      </p:grpSpPr>
      <p:sp>
        <p:nvSpPr>
          <p:cNvPr id="996" name="Google Shape;996;g83028c69aa_1_6: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97" name="Google Shape;997;g83028c69aa_1_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2"/>
        <p:cNvGrpSpPr/>
        <p:nvPr/>
      </p:nvGrpSpPr>
      <p:grpSpPr>
        <a:xfrm>
          <a:off x="0" y="0"/>
          <a:ext cx="0" cy="0"/>
          <a:chOff x="0" y="0"/>
          <a:chExt cx="0" cy="0"/>
        </a:xfrm>
      </p:grpSpPr>
      <p:sp>
        <p:nvSpPr>
          <p:cNvPr id="1003" name="Google Shape;1003;g83028c69aa_1_12: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04" name="Google Shape;1004;g83028c69aa_1_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9"/>
        <p:cNvGrpSpPr/>
        <p:nvPr/>
      </p:nvGrpSpPr>
      <p:grpSpPr>
        <a:xfrm>
          <a:off x="0" y="0"/>
          <a:ext cx="0" cy="0"/>
          <a:chOff x="0" y="0"/>
          <a:chExt cx="0" cy="0"/>
        </a:xfrm>
      </p:grpSpPr>
      <p:sp>
        <p:nvSpPr>
          <p:cNvPr id="1010" name="Google Shape;1010;g83028c69aa_1_18: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11" name="Google Shape;1011;g83028c69aa_1_1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6"/>
        <p:cNvGrpSpPr/>
        <p:nvPr/>
      </p:nvGrpSpPr>
      <p:grpSpPr>
        <a:xfrm>
          <a:off x="0" y="0"/>
          <a:ext cx="0" cy="0"/>
          <a:chOff x="0" y="0"/>
          <a:chExt cx="0" cy="0"/>
        </a:xfrm>
      </p:grpSpPr>
      <p:sp>
        <p:nvSpPr>
          <p:cNvPr id="1017" name="Google Shape;1017;g83028c69aa_1_24: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18" name="Google Shape;1018;g83028c69aa_1_2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3"/>
        <p:cNvGrpSpPr/>
        <p:nvPr/>
      </p:nvGrpSpPr>
      <p:grpSpPr>
        <a:xfrm>
          <a:off x="0" y="0"/>
          <a:ext cx="0" cy="0"/>
          <a:chOff x="0" y="0"/>
          <a:chExt cx="0" cy="0"/>
        </a:xfrm>
      </p:grpSpPr>
      <p:sp>
        <p:nvSpPr>
          <p:cNvPr id="1024" name="Google Shape;1024;p86: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25" name="Google Shape;1025;p8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12: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0" name="Google Shape;200;p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0"/>
        <p:cNvGrpSpPr/>
        <p:nvPr/>
      </p:nvGrpSpPr>
      <p:grpSpPr>
        <a:xfrm>
          <a:off x="0" y="0"/>
          <a:ext cx="0" cy="0"/>
          <a:chOff x="0" y="0"/>
          <a:chExt cx="0" cy="0"/>
        </a:xfrm>
      </p:grpSpPr>
      <p:sp>
        <p:nvSpPr>
          <p:cNvPr id="1031" name="Google Shape;1031;p87: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2" name="Google Shape;1032;p8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8"/>
        <p:cNvGrpSpPr/>
        <p:nvPr/>
      </p:nvGrpSpPr>
      <p:grpSpPr>
        <a:xfrm>
          <a:off x="0" y="0"/>
          <a:ext cx="0" cy="0"/>
          <a:chOff x="0" y="0"/>
          <a:chExt cx="0" cy="0"/>
        </a:xfrm>
      </p:grpSpPr>
      <p:sp>
        <p:nvSpPr>
          <p:cNvPr id="1039" name="Google Shape;1039;p88:notes"/>
          <p:cNvSpPr txBox="1"/>
          <p:nvPr/>
        </p:nvSpPr>
        <p:spPr>
          <a:xfrm>
            <a:off x="0" y="0"/>
            <a:ext cx="2971800" cy="457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200"/>
              <a:buFont typeface="Times New Roman"/>
              <a:buNone/>
            </a:pPr>
            <a:r>
              <a:rPr lang="en-US" sz="1200" b="0" i="0" u="none">
                <a:solidFill>
                  <a:srgbClr val="000000"/>
                </a:solidFill>
                <a:latin typeface="Times New Roman"/>
                <a:ea typeface="Times New Roman"/>
                <a:cs typeface="Times New Roman"/>
                <a:sym typeface="Times New Roman"/>
              </a:rPr>
              <a:t>AIT NIST 041207</a:t>
            </a:r>
            <a:endParaRPr/>
          </a:p>
        </p:txBody>
      </p:sp>
      <p:sp>
        <p:nvSpPr>
          <p:cNvPr id="1040" name="Google Shape;1040;p88:notes"/>
          <p:cNvSpPr txBox="1"/>
          <p:nvPr/>
        </p:nvSpPr>
        <p:spPr>
          <a:xfrm>
            <a:off x="3886200" y="0"/>
            <a:ext cx="29718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200"/>
              <a:buFont typeface="Times New Roman"/>
              <a:buNone/>
            </a:pPr>
            <a:r>
              <a:rPr lang="en-US" sz="1200" b="0" i="0" u="none">
                <a:solidFill>
                  <a:srgbClr val="000000"/>
                </a:solidFill>
                <a:latin typeface="Times New Roman"/>
                <a:ea typeface="Times New Roman"/>
                <a:cs typeface="Times New Roman"/>
                <a:sym typeface="Times New Roman"/>
              </a:rPr>
              <a:t>DRAFT of 04/03/07</a:t>
            </a:r>
            <a:endParaRPr/>
          </a:p>
        </p:txBody>
      </p:sp>
      <p:sp>
        <p:nvSpPr>
          <p:cNvPr id="1041" name="Google Shape;1041;p88:notes"/>
          <p:cNvSpPr txBox="1"/>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Times New Roman"/>
              <a:buNone/>
            </a:pPr>
            <a:fld id="{00000000-1234-1234-1234-123412341234}" type="slidenum">
              <a:rPr lang="en-US" sz="1200" b="0" i="0" u="none">
                <a:solidFill>
                  <a:srgbClr val="000000"/>
                </a:solidFill>
                <a:latin typeface="Times New Roman"/>
                <a:ea typeface="Times New Roman"/>
                <a:cs typeface="Times New Roman"/>
                <a:sym typeface="Times New Roman"/>
              </a:rPr>
              <a:t>91</a:t>
            </a:fld>
            <a:endParaRPr/>
          </a:p>
        </p:txBody>
      </p:sp>
      <p:sp>
        <p:nvSpPr>
          <p:cNvPr id="1042" name="Google Shape;1042;p88:notes"/>
          <p:cNvSpPr>
            <a:spLocks noGrp="1" noRot="1" noChangeAspect="1"/>
          </p:cNvSpPr>
          <p:nvPr>
            <p:ph type="sldImg" idx="2"/>
          </p:nvPr>
        </p:nvSpPr>
        <p:spPr>
          <a:xfrm>
            <a:off x="1487488" y="514350"/>
            <a:ext cx="3892550" cy="2919413"/>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043" name="Google Shape;1043;p88:notes"/>
          <p:cNvSpPr txBox="1">
            <a:spLocks noGrp="1"/>
          </p:cNvSpPr>
          <p:nvPr>
            <p:ph type="body" idx="1"/>
          </p:nvPr>
        </p:nvSpPr>
        <p:spPr>
          <a:xfrm>
            <a:off x="660400" y="3659187"/>
            <a:ext cx="5207000" cy="2898775"/>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4" name="Google Shape;1044;p88:notes"/>
          <p:cNvSpPr txBox="1"/>
          <p:nvPr/>
        </p:nvSpPr>
        <p:spPr>
          <a:xfrm>
            <a:off x="5600700" y="549275"/>
            <a:ext cx="927100" cy="246062"/>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000"/>
              <a:buFont typeface="Arial"/>
              <a:buNone/>
            </a:pPr>
            <a:r>
              <a:rPr lang="en-US" sz="1000" b="0" i="0" u="none">
                <a:solidFill>
                  <a:srgbClr val="000000"/>
                </a:solidFill>
                <a:latin typeface="Arial"/>
                <a:ea typeface="Arial"/>
                <a:cs typeface="Arial"/>
                <a:sym typeface="Arial"/>
              </a:rPr>
              <a:t>DARPA12</a:t>
            </a:r>
            <a:endParaRPr/>
          </a:p>
        </p:txBody>
      </p:sp>
    </p:spTree>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0"/>
        <p:cNvGrpSpPr/>
        <p:nvPr/>
      </p:nvGrpSpPr>
      <p:grpSpPr>
        <a:xfrm>
          <a:off x="0" y="0"/>
          <a:ext cx="0" cy="0"/>
          <a:chOff x="0" y="0"/>
          <a:chExt cx="0" cy="0"/>
        </a:xfrm>
      </p:grpSpPr>
      <p:sp>
        <p:nvSpPr>
          <p:cNvPr id="1051" name="Google Shape;1051;p89: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2" name="Google Shape;1052;p8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9"/>
        <p:cNvGrpSpPr/>
        <p:nvPr/>
      </p:nvGrpSpPr>
      <p:grpSpPr>
        <a:xfrm>
          <a:off x="0" y="0"/>
          <a:ext cx="0" cy="0"/>
          <a:chOff x="0" y="0"/>
          <a:chExt cx="0" cy="0"/>
        </a:xfrm>
      </p:grpSpPr>
      <p:sp>
        <p:nvSpPr>
          <p:cNvPr id="1060" name="Google Shape;1060;p90: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61" name="Google Shape;1061;p9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6"/>
        <p:cNvGrpSpPr/>
        <p:nvPr/>
      </p:nvGrpSpPr>
      <p:grpSpPr>
        <a:xfrm>
          <a:off x="0" y="0"/>
          <a:ext cx="0" cy="0"/>
          <a:chOff x="0" y="0"/>
          <a:chExt cx="0" cy="0"/>
        </a:xfrm>
      </p:grpSpPr>
      <p:sp>
        <p:nvSpPr>
          <p:cNvPr id="1067" name="Google Shape;1067;p91: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68" name="Google Shape;1068;p9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5"/>
        <p:cNvGrpSpPr/>
        <p:nvPr/>
      </p:nvGrpSpPr>
      <p:grpSpPr>
        <a:xfrm>
          <a:off x="0" y="0"/>
          <a:ext cx="0" cy="0"/>
          <a:chOff x="0" y="0"/>
          <a:chExt cx="0" cy="0"/>
        </a:xfrm>
      </p:grpSpPr>
      <p:sp>
        <p:nvSpPr>
          <p:cNvPr id="1076" name="Google Shape;1076;p97: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77" name="Google Shape;1077;p9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6"/>
        <p:cNvGrpSpPr/>
        <p:nvPr/>
      </p:nvGrpSpPr>
      <p:grpSpPr>
        <a:xfrm>
          <a:off x="0" y="0"/>
          <a:ext cx="0" cy="0"/>
          <a:chOff x="0" y="0"/>
          <a:chExt cx="0" cy="0"/>
        </a:xfrm>
      </p:grpSpPr>
      <p:sp>
        <p:nvSpPr>
          <p:cNvPr id="1087" name="Google Shape;1087;p98: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500"/>
              <a:buNone/>
            </a:pPr>
            <a:r>
              <a:rPr lang="en-US" sz="1500" b="1">
                <a:solidFill>
                  <a:srgbClr val="000000"/>
                </a:solidFill>
              </a:rPr>
              <a:t>servers commonly used in their times:</a:t>
            </a:r>
            <a:endParaRPr/>
          </a:p>
          <a:p>
            <a:pPr marL="0" lvl="0" indent="0" algn="l" rtl="0">
              <a:spcBef>
                <a:spcPts val="0"/>
              </a:spcBef>
              <a:spcAft>
                <a:spcPts val="0"/>
              </a:spcAft>
              <a:buSzPts val="1500"/>
              <a:buNone/>
            </a:pPr>
            <a:endParaRPr sz="1500" b="1">
              <a:solidFill>
                <a:srgbClr val="000000"/>
              </a:solidFill>
            </a:endParaRPr>
          </a:p>
          <a:p>
            <a:pPr marL="0" lvl="0" indent="0" algn="l" rtl="0">
              <a:spcBef>
                <a:spcPts val="0"/>
              </a:spcBef>
              <a:spcAft>
                <a:spcPts val="0"/>
              </a:spcAft>
              <a:buClr>
                <a:srgbClr val="000000"/>
              </a:buClr>
              <a:buSzPts val="1500"/>
              <a:buNone/>
            </a:pPr>
            <a:r>
              <a:rPr lang="en-US" sz="1500" b="1">
                <a:solidFill>
                  <a:srgbClr val="000000"/>
                </a:solidFill>
              </a:rPr>
              <a:t>1981: VAX 11/782 minicomputer</a:t>
            </a:r>
            <a:endParaRPr/>
          </a:p>
          <a:p>
            <a:pPr marL="0" lvl="0" indent="0" algn="l" rtl="0">
              <a:spcBef>
                <a:spcPts val="0"/>
              </a:spcBef>
              <a:spcAft>
                <a:spcPts val="0"/>
              </a:spcAft>
              <a:buClr>
                <a:srgbClr val="000000"/>
              </a:buClr>
              <a:buSzPts val="1500"/>
              <a:buNone/>
            </a:pPr>
            <a:r>
              <a:rPr lang="en-US" sz="1500" b="1">
                <a:solidFill>
                  <a:srgbClr val="000000"/>
                </a:solidFill>
              </a:rPr>
              <a:t>1997: a workstation</a:t>
            </a:r>
            <a:endParaRPr/>
          </a:p>
          <a:p>
            <a:pPr marL="0" lvl="0" indent="0" algn="l" rtl="0">
              <a:spcBef>
                <a:spcPts val="0"/>
              </a:spcBef>
              <a:spcAft>
                <a:spcPts val="0"/>
              </a:spcAft>
              <a:buClr>
                <a:srgbClr val="000000"/>
              </a:buClr>
              <a:buSzPts val="1500"/>
              <a:buNone/>
            </a:pPr>
            <a:r>
              <a:rPr lang="en-US" sz="1500" b="1">
                <a:solidFill>
                  <a:srgbClr val="000000"/>
                </a:solidFill>
              </a:rPr>
              <a:t>2014: a rackmount server</a:t>
            </a:r>
            <a:endParaRPr/>
          </a:p>
        </p:txBody>
      </p:sp>
      <p:sp>
        <p:nvSpPr>
          <p:cNvPr id="1088" name="Google Shape;1088;p9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6"/>
        <p:cNvGrpSpPr/>
        <p:nvPr/>
      </p:nvGrpSpPr>
      <p:grpSpPr>
        <a:xfrm>
          <a:off x="0" y="0"/>
          <a:ext cx="0" cy="0"/>
          <a:chOff x="0" y="0"/>
          <a:chExt cx="0" cy="0"/>
        </a:xfrm>
      </p:grpSpPr>
      <p:sp>
        <p:nvSpPr>
          <p:cNvPr id="1107" name="Google Shape;1107;p9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108" name="Google Shape;1108;p9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457200" lvl="0" indent="-317500" algn="l" rtl="0">
              <a:spcBef>
                <a:spcPts val="0"/>
              </a:spcBef>
              <a:spcAft>
                <a:spcPts val="0"/>
              </a:spcAft>
              <a:buSzPts val="1800"/>
              <a:buChar char="-"/>
            </a:pPr>
            <a:r>
              <a:rPr lang="en-US"/>
              <a:t>http://www.gsmarena.com/samsung_galaxy_note_3-5665.php</a:t>
            </a:r>
            <a:endParaRPr/>
          </a:p>
        </p:txBody>
      </p:sp>
    </p:spTree>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3"/>
        <p:cNvGrpSpPr/>
        <p:nvPr/>
      </p:nvGrpSpPr>
      <p:grpSpPr>
        <a:xfrm>
          <a:off x="0" y="0"/>
          <a:ext cx="0" cy="0"/>
          <a:chOff x="0" y="0"/>
          <a:chExt cx="0" cy="0"/>
        </a:xfrm>
      </p:grpSpPr>
      <p:sp>
        <p:nvSpPr>
          <p:cNvPr id="1114" name="Google Shape;1114;p100: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15" name="Google Shape;1115;p10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6"/>
        <p:cNvGrpSpPr/>
        <p:nvPr/>
      </p:nvGrpSpPr>
      <p:grpSpPr>
        <a:xfrm>
          <a:off x="0" y="0"/>
          <a:ext cx="0" cy="0"/>
          <a:chOff x="0" y="0"/>
          <a:chExt cx="0" cy="0"/>
        </a:xfrm>
      </p:grpSpPr>
      <p:sp>
        <p:nvSpPr>
          <p:cNvPr id="17" name="Google Shape;17;p2"/>
          <p:cNvSpPr txBox="1">
            <a:spLocks noGrp="1"/>
          </p:cNvSpPr>
          <p:nvPr>
            <p:ph type="ctrTitle"/>
          </p:nvPr>
        </p:nvSpPr>
        <p:spPr>
          <a:xfrm>
            <a:off x="914400" y="685800"/>
            <a:ext cx="7721600" cy="114300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 name="Google Shape;18;p2"/>
          <p:cNvSpPr txBox="1">
            <a:spLocks noGrp="1"/>
          </p:cNvSpPr>
          <p:nvPr>
            <p:ph type="subTitle" idx="1"/>
          </p:nvPr>
        </p:nvSpPr>
        <p:spPr>
          <a:xfrm>
            <a:off x="2133600" y="3886200"/>
            <a:ext cx="6400800" cy="1771650"/>
          </a:xfrm>
          <a:prstGeom prst="rect">
            <a:avLst/>
          </a:prstGeom>
          <a:noFill/>
          <a:ln>
            <a:noFill/>
          </a:ln>
        </p:spPr>
        <p:txBody>
          <a:bodyPr spcFirstLastPara="1" wrap="square" lIns="91425" tIns="45700" rIns="91425" bIns="45700" anchor="t" anchorCtr="0">
            <a:noAutofit/>
          </a:bodyPr>
          <a:lstStyle>
            <a:lvl1pPr lvl="0" algn="l">
              <a:spcBef>
                <a:spcPts val="560"/>
              </a:spcBef>
              <a:spcAft>
                <a:spcPts val="0"/>
              </a:spcAft>
              <a:buSzPts val="2800"/>
              <a:buFont typeface="Arial"/>
              <a:buNone/>
              <a:defRPr>
                <a:latin typeface="Arial Black"/>
                <a:ea typeface="Arial Black"/>
                <a:cs typeface="Arial Black"/>
                <a:sym typeface="Arial Black"/>
              </a:defRPr>
            </a:lvl1pPr>
            <a:lvl2pPr lvl="1" algn="l">
              <a:spcBef>
                <a:spcPts val="360"/>
              </a:spcBef>
              <a:spcAft>
                <a:spcPts val="0"/>
              </a:spcAft>
              <a:buSzPts val="1800"/>
              <a:buChar char="●"/>
              <a:defRPr/>
            </a:lvl2pPr>
            <a:lvl3pPr lvl="2" algn="l">
              <a:spcBef>
                <a:spcPts val="360"/>
              </a:spcBef>
              <a:spcAft>
                <a:spcPts val="0"/>
              </a:spcAft>
              <a:buSzPts val="1800"/>
              <a:buChar char="●"/>
              <a:defRPr/>
            </a:lvl3pPr>
            <a:lvl4pPr lvl="3" algn="l">
              <a:spcBef>
                <a:spcPts val="360"/>
              </a:spcBef>
              <a:spcAft>
                <a:spcPts val="0"/>
              </a:spcAft>
              <a:buSzPts val="1800"/>
              <a:buChar char="•"/>
              <a:defRPr/>
            </a:lvl4pPr>
            <a:lvl5pPr lvl="4" algn="l">
              <a:spcBef>
                <a:spcPts val="360"/>
              </a:spcBef>
              <a:spcAft>
                <a:spcPts val="0"/>
              </a:spcAft>
              <a:buSzPts val="1800"/>
              <a:buChar char="–"/>
              <a:defRPr/>
            </a:lvl5pPr>
            <a:lvl6pPr lvl="5" algn="l">
              <a:spcBef>
                <a:spcPts val="360"/>
              </a:spcBef>
              <a:spcAft>
                <a:spcPts val="0"/>
              </a:spcAft>
              <a:buSzPts val="1800"/>
              <a:buChar char="–"/>
              <a:defRPr/>
            </a:lvl6pPr>
            <a:lvl7pPr lvl="6" algn="l">
              <a:spcBef>
                <a:spcPts val="360"/>
              </a:spcBef>
              <a:spcAft>
                <a:spcPts val="0"/>
              </a:spcAft>
              <a:buSzPts val="1800"/>
              <a:buChar char="–"/>
              <a:defRPr/>
            </a:lvl7pPr>
            <a:lvl8pPr lvl="7" algn="l">
              <a:spcBef>
                <a:spcPts val="360"/>
              </a:spcBef>
              <a:spcAft>
                <a:spcPts val="0"/>
              </a:spcAft>
              <a:buSzPts val="1800"/>
              <a:buChar char="–"/>
              <a:defRPr/>
            </a:lvl8pPr>
            <a:lvl9pPr lvl="8" algn="l">
              <a:spcBef>
                <a:spcPts val="360"/>
              </a:spcBef>
              <a:spcAft>
                <a:spcPts val="0"/>
              </a:spcAft>
              <a:buSzPts val="1800"/>
              <a:buChar char="–"/>
              <a:defRPr/>
            </a:lvl9pPr>
          </a:lstStyle>
          <a:p>
            <a:endParaRPr/>
          </a:p>
        </p:txBody>
      </p:sp>
      <p:sp>
        <p:nvSpPr>
          <p:cNvPr id="19" name="Google Shape;19;p2"/>
          <p:cNvSpPr txBox="1">
            <a:spLocks noGrp="1"/>
          </p:cNvSpPr>
          <p:nvPr>
            <p:ph type="dt" idx="10"/>
          </p:nvPr>
        </p:nvSpPr>
        <p:spPr>
          <a:xfrm>
            <a:off x="711200" y="6229350"/>
            <a:ext cx="1930400" cy="51435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2"/>
          <p:cNvSpPr txBox="1">
            <a:spLocks noGrp="1"/>
          </p:cNvSpPr>
          <p:nvPr>
            <p:ph type="ftr" idx="11"/>
          </p:nvPr>
        </p:nvSpPr>
        <p:spPr>
          <a:xfrm>
            <a:off x="3149600" y="6229350"/>
            <a:ext cx="2844800" cy="514350"/>
          </a:xfrm>
          <a:prstGeom prst="rect">
            <a:avLst/>
          </a:prstGeom>
          <a:noFill/>
          <a:ln>
            <a:noFill/>
          </a:ln>
        </p:spPr>
        <p:txBody>
          <a:bodyPr spcFirstLastPara="1" wrap="square" lIns="91425" tIns="45700" rIns="91425" bIns="45700" anchor="b" anchorCtr="0">
            <a:noAutofit/>
          </a:bodyPr>
          <a:lstStyle>
            <a:lvl1pPr lvl="0" algn="ctr">
              <a:lnSpc>
                <a:spcPct val="100000"/>
              </a:lnSpc>
              <a:spcBef>
                <a:spcPts val="700"/>
              </a:spcBef>
              <a:spcAft>
                <a:spcPts val="0"/>
              </a:spcAft>
              <a:buSzPts val="1400"/>
              <a:buNone/>
              <a:defRPr sz="1400">
                <a:solidFill>
                  <a:srgbClr val="5E574E"/>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2"/>
          <p:cNvSpPr txBox="1">
            <a:spLocks noGrp="1"/>
          </p:cNvSpPr>
          <p:nvPr>
            <p:ph type="sldNum" idx="12"/>
          </p:nvPr>
        </p:nvSpPr>
        <p:spPr>
          <a:xfrm>
            <a:off x="6604000" y="6229350"/>
            <a:ext cx="1828800" cy="514350"/>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5E574E"/>
              </a:buClr>
              <a:buSzPts val="1400"/>
              <a:buFont typeface="Arial"/>
              <a:buNone/>
              <a:defRPr sz="1400" b="0" i="0" u="none" strike="noStrike" cap="none">
                <a:solidFill>
                  <a:srgbClr val="5E574E"/>
                </a:solidFill>
                <a:latin typeface="Arial"/>
                <a:ea typeface="Arial"/>
                <a:cs typeface="Arial"/>
                <a:sym typeface="Arial"/>
              </a:defRPr>
            </a:lvl1pPr>
            <a:lvl2pPr marL="0" marR="0" lvl="1" indent="0" algn="r">
              <a:lnSpc>
                <a:spcPct val="100000"/>
              </a:lnSpc>
              <a:spcBef>
                <a:spcPts val="0"/>
              </a:spcBef>
              <a:spcAft>
                <a:spcPts val="0"/>
              </a:spcAft>
              <a:buClr>
                <a:srgbClr val="5E574E"/>
              </a:buClr>
              <a:buSzPts val="1400"/>
              <a:buFont typeface="Arial"/>
              <a:buNone/>
              <a:defRPr sz="1400" b="0" i="0" u="none" strike="noStrike" cap="none">
                <a:solidFill>
                  <a:srgbClr val="5E574E"/>
                </a:solidFill>
                <a:latin typeface="Arial"/>
                <a:ea typeface="Arial"/>
                <a:cs typeface="Arial"/>
                <a:sym typeface="Arial"/>
              </a:defRPr>
            </a:lvl2pPr>
            <a:lvl3pPr marL="0" marR="0" lvl="2" indent="0" algn="r">
              <a:lnSpc>
                <a:spcPct val="100000"/>
              </a:lnSpc>
              <a:spcBef>
                <a:spcPts val="0"/>
              </a:spcBef>
              <a:spcAft>
                <a:spcPts val="0"/>
              </a:spcAft>
              <a:buClr>
                <a:srgbClr val="5E574E"/>
              </a:buClr>
              <a:buSzPts val="1400"/>
              <a:buFont typeface="Arial"/>
              <a:buNone/>
              <a:defRPr sz="1400" b="0" i="0" u="none" strike="noStrike" cap="none">
                <a:solidFill>
                  <a:srgbClr val="5E574E"/>
                </a:solidFill>
                <a:latin typeface="Arial"/>
                <a:ea typeface="Arial"/>
                <a:cs typeface="Arial"/>
                <a:sym typeface="Arial"/>
              </a:defRPr>
            </a:lvl3pPr>
            <a:lvl4pPr marL="0" marR="0" lvl="3" indent="0" algn="r">
              <a:lnSpc>
                <a:spcPct val="100000"/>
              </a:lnSpc>
              <a:spcBef>
                <a:spcPts val="0"/>
              </a:spcBef>
              <a:spcAft>
                <a:spcPts val="0"/>
              </a:spcAft>
              <a:buClr>
                <a:srgbClr val="5E574E"/>
              </a:buClr>
              <a:buSzPts val="1400"/>
              <a:buFont typeface="Arial"/>
              <a:buNone/>
              <a:defRPr sz="1400" b="0" i="0" u="none" strike="noStrike" cap="none">
                <a:solidFill>
                  <a:srgbClr val="5E574E"/>
                </a:solidFill>
                <a:latin typeface="Arial"/>
                <a:ea typeface="Arial"/>
                <a:cs typeface="Arial"/>
                <a:sym typeface="Arial"/>
              </a:defRPr>
            </a:lvl4pPr>
            <a:lvl5pPr marL="0" marR="0" lvl="4" indent="0" algn="r">
              <a:lnSpc>
                <a:spcPct val="100000"/>
              </a:lnSpc>
              <a:spcBef>
                <a:spcPts val="0"/>
              </a:spcBef>
              <a:spcAft>
                <a:spcPts val="0"/>
              </a:spcAft>
              <a:buClr>
                <a:srgbClr val="5E574E"/>
              </a:buClr>
              <a:buSzPts val="1400"/>
              <a:buFont typeface="Arial"/>
              <a:buNone/>
              <a:defRPr sz="1400" b="0" i="0" u="none" strike="noStrike" cap="none">
                <a:solidFill>
                  <a:srgbClr val="5E574E"/>
                </a:solidFill>
                <a:latin typeface="Arial"/>
                <a:ea typeface="Arial"/>
                <a:cs typeface="Arial"/>
                <a:sym typeface="Arial"/>
              </a:defRPr>
            </a:lvl5pPr>
            <a:lvl6pPr marL="0" marR="0" lvl="5" indent="0" algn="r">
              <a:lnSpc>
                <a:spcPct val="100000"/>
              </a:lnSpc>
              <a:spcBef>
                <a:spcPts val="0"/>
              </a:spcBef>
              <a:spcAft>
                <a:spcPts val="0"/>
              </a:spcAft>
              <a:buClr>
                <a:srgbClr val="5E574E"/>
              </a:buClr>
              <a:buSzPts val="1400"/>
              <a:buFont typeface="Arial"/>
              <a:buNone/>
              <a:defRPr sz="1400" b="0" i="0" u="none" strike="noStrike" cap="none">
                <a:solidFill>
                  <a:srgbClr val="5E574E"/>
                </a:solidFill>
                <a:latin typeface="Arial"/>
                <a:ea typeface="Arial"/>
                <a:cs typeface="Arial"/>
                <a:sym typeface="Arial"/>
              </a:defRPr>
            </a:lvl6pPr>
            <a:lvl7pPr marL="0" marR="0" lvl="6" indent="0" algn="r">
              <a:lnSpc>
                <a:spcPct val="100000"/>
              </a:lnSpc>
              <a:spcBef>
                <a:spcPts val="0"/>
              </a:spcBef>
              <a:spcAft>
                <a:spcPts val="0"/>
              </a:spcAft>
              <a:buClr>
                <a:srgbClr val="5E574E"/>
              </a:buClr>
              <a:buSzPts val="1400"/>
              <a:buFont typeface="Arial"/>
              <a:buNone/>
              <a:defRPr sz="1400" b="0" i="0" u="none" strike="noStrike" cap="none">
                <a:solidFill>
                  <a:srgbClr val="5E574E"/>
                </a:solidFill>
                <a:latin typeface="Arial"/>
                <a:ea typeface="Arial"/>
                <a:cs typeface="Arial"/>
                <a:sym typeface="Arial"/>
              </a:defRPr>
            </a:lvl7pPr>
            <a:lvl8pPr marL="0" marR="0" lvl="7" indent="0" algn="r">
              <a:lnSpc>
                <a:spcPct val="100000"/>
              </a:lnSpc>
              <a:spcBef>
                <a:spcPts val="0"/>
              </a:spcBef>
              <a:spcAft>
                <a:spcPts val="0"/>
              </a:spcAft>
              <a:buClr>
                <a:srgbClr val="5E574E"/>
              </a:buClr>
              <a:buSzPts val="1400"/>
              <a:buFont typeface="Arial"/>
              <a:buNone/>
              <a:defRPr sz="1400" b="0" i="0" u="none" strike="noStrike" cap="none">
                <a:solidFill>
                  <a:srgbClr val="5E574E"/>
                </a:solidFill>
                <a:latin typeface="Arial"/>
                <a:ea typeface="Arial"/>
                <a:cs typeface="Arial"/>
                <a:sym typeface="Arial"/>
              </a:defRPr>
            </a:lvl8pPr>
            <a:lvl9pPr marL="0" marR="0" lvl="8" indent="0" algn="r">
              <a:lnSpc>
                <a:spcPct val="100000"/>
              </a:lnSpc>
              <a:spcBef>
                <a:spcPts val="0"/>
              </a:spcBef>
              <a:spcAft>
                <a:spcPts val="0"/>
              </a:spcAft>
              <a:buClr>
                <a:srgbClr val="5E574E"/>
              </a:buClr>
              <a:buSzPts val="1400"/>
              <a:buFont typeface="Arial"/>
              <a:buNone/>
              <a:defRPr sz="1400" b="0" i="0" u="none" strike="noStrike" cap="none">
                <a:solidFill>
                  <a:srgbClr val="5E574E"/>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79"/>
        <p:cNvGrpSpPr/>
        <p:nvPr/>
      </p:nvGrpSpPr>
      <p:grpSpPr>
        <a:xfrm>
          <a:off x="0" y="0"/>
          <a:ext cx="0" cy="0"/>
          <a:chOff x="0" y="0"/>
          <a:chExt cx="0" cy="0"/>
        </a:xfrm>
      </p:grpSpPr>
      <p:sp>
        <p:nvSpPr>
          <p:cNvPr id="80" name="Google Shape;80;p12"/>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sz="2000" b="1"/>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1" name="Google Shape;81;p12"/>
          <p:cNvSpPr txBox="1">
            <a:spLocks noGrp="1"/>
          </p:cNvSpPr>
          <p:nvPr>
            <p:ph type="body" idx="1"/>
          </p:nvPr>
        </p:nvSpPr>
        <p:spPr>
          <a:xfrm>
            <a:off x="3575050" y="273050"/>
            <a:ext cx="5111750" cy="5853113"/>
          </a:xfrm>
          <a:prstGeom prst="rect">
            <a:avLst/>
          </a:prstGeom>
          <a:noFill/>
          <a:ln w="9525" cap="flat" cmpd="sng">
            <a:solidFill>
              <a:srgbClr val="0000FF"/>
            </a:solidFill>
            <a:prstDash val="solid"/>
            <a:miter lim="800000"/>
            <a:headEnd type="none" w="sm" len="sm"/>
            <a:tailEnd type="none" w="sm" len="sm"/>
          </a:ln>
        </p:spPr>
        <p:txBody>
          <a:bodyPr spcFirstLastPara="1" wrap="square" lIns="91425" tIns="45700" rIns="91425" bIns="45700" anchor="t" anchorCtr="0">
            <a:noAutofit/>
          </a:bodyPr>
          <a:lstStyle>
            <a:lvl1pPr marL="457200" lvl="0" indent="-431800" algn="l">
              <a:spcBef>
                <a:spcPts val="640"/>
              </a:spcBef>
              <a:spcAft>
                <a:spcPts val="0"/>
              </a:spcAft>
              <a:buSzPts val="3200"/>
              <a:buChar char="●"/>
              <a:defRPr sz="3200"/>
            </a:lvl1pPr>
            <a:lvl2pPr marL="914400" lvl="1" indent="-406400" algn="l">
              <a:spcBef>
                <a:spcPts val="560"/>
              </a:spcBef>
              <a:spcAft>
                <a:spcPts val="0"/>
              </a:spcAft>
              <a:buSzPts val="2800"/>
              <a:buChar char="●"/>
              <a:defRPr sz="2800"/>
            </a:lvl2pPr>
            <a:lvl3pPr marL="1371600" lvl="2" indent="-381000" algn="l">
              <a:spcBef>
                <a:spcPts val="480"/>
              </a:spcBef>
              <a:spcAft>
                <a:spcPts val="0"/>
              </a:spcAft>
              <a:buSzPts val="2400"/>
              <a:buChar char="●"/>
              <a:defRPr sz="2400"/>
            </a:lvl3pPr>
            <a:lvl4pPr marL="1828800" lvl="3" indent="-355600" algn="l">
              <a:spcBef>
                <a:spcPts val="400"/>
              </a:spcBef>
              <a:spcAft>
                <a:spcPts val="0"/>
              </a:spcAft>
              <a:buSzPts val="2000"/>
              <a:buFont typeface="Tahoma"/>
              <a:buChar char="•"/>
              <a:defRPr sz="2000"/>
            </a:lvl4pPr>
            <a:lvl5pPr marL="2286000" lvl="4" indent="-355600" algn="l">
              <a:spcBef>
                <a:spcPts val="400"/>
              </a:spcBef>
              <a:spcAft>
                <a:spcPts val="0"/>
              </a:spcAft>
              <a:buSzPts val="2000"/>
              <a:buFont typeface="Tahoma"/>
              <a:buChar char="–"/>
              <a:defRPr sz="2000"/>
            </a:lvl5pPr>
            <a:lvl6pPr marL="2743200" lvl="5" indent="-355600" algn="l">
              <a:spcBef>
                <a:spcPts val="400"/>
              </a:spcBef>
              <a:spcAft>
                <a:spcPts val="0"/>
              </a:spcAft>
              <a:buSzPts val="2000"/>
              <a:buFont typeface="Tahoma"/>
              <a:buChar char="–"/>
              <a:defRPr sz="2000"/>
            </a:lvl6pPr>
            <a:lvl7pPr marL="3200400" lvl="6" indent="-355600" algn="l">
              <a:spcBef>
                <a:spcPts val="400"/>
              </a:spcBef>
              <a:spcAft>
                <a:spcPts val="0"/>
              </a:spcAft>
              <a:buSzPts val="2000"/>
              <a:buFont typeface="Tahoma"/>
              <a:buChar char="–"/>
              <a:defRPr sz="2000"/>
            </a:lvl7pPr>
            <a:lvl8pPr marL="3657600" lvl="7" indent="-355600" algn="l">
              <a:spcBef>
                <a:spcPts val="400"/>
              </a:spcBef>
              <a:spcAft>
                <a:spcPts val="0"/>
              </a:spcAft>
              <a:buSzPts val="2000"/>
              <a:buFont typeface="Tahoma"/>
              <a:buChar char="–"/>
              <a:defRPr sz="2000"/>
            </a:lvl8pPr>
            <a:lvl9pPr marL="4114800" lvl="8" indent="-355600" algn="l">
              <a:spcBef>
                <a:spcPts val="400"/>
              </a:spcBef>
              <a:spcAft>
                <a:spcPts val="0"/>
              </a:spcAft>
              <a:buSzPts val="2000"/>
              <a:buFont typeface="Tahoma"/>
              <a:buChar char="–"/>
              <a:defRPr sz="2000"/>
            </a:lvl9pPr>
          </a:lstStyle>
          <a:p>
            <a:endParaRPr/>
          </a:p>
        </p:txBody>
      </p:sp>
      <p:sp>
        <p:nvSpPr>
          <p:cNvPr id="82" name="Google Shape;82;p12"/>
          <p:cNvSpPr txBox="1">
            <a:spLocks noGrp="1"/>
          </p:cNvSpPr>
          <p:nvPr>
            <p:ph type="body" idx="2"/>
          </p:nvPr>
        </p:nvSpPr>
        <p:spPr>
          <a:xfrm>
            <a:off x="457200" y="1435100"/>
            <a:ext cx="3008313" cy="4691063"/>
          </a:xfrm>
          <a:prstGeom prst="rect">
            <a:avLst/>
          </a:prstGeom>
          <a:noFill/>
          <a:ln w="9525" cap="flat" cmpd="sng">
            <a:solidFill>
              <a:srgbClr val="0000FF"/>
            </a:solidFill>
            <a:prstDash val="solid"/>
            <a:miter lim="800000"/>
            <a:headEnd type="none" w="sm" len="sm"/>
            <a:tailEnd type="none" w="sm" len="sm"/>
          </a:ln>
        </p:spPr>
        <p:txBody>
          <a:bodyPr spcFirstLastPara="1" wrap="square" lIns="91425" tIns="45700" rIns="91425" bIns="45700" anchor="t" anchorCtr="0">
            <a:noAutofit/>
          </a:bodyPr>
          <a:lstStyle>
            <a:lvl1pPr marL="457200" lvl="0" indent="-228600" algn="l">
              <a:spcBef>
                <a:spcPts val="280"/>
              </a:spcBef>
              <a:spcAft>
                <a:spcPts val="0"/>
              </a:spcAft>
              <a:buSzPts val="1400"/>
              <a:buNone/>
              <a:defRPr sz="1400"/>
            </a:lvl1pPr>
            <a:lvl2pPr marL="914400" lvl="1" indent="-228600" algn="l">
              <a:spcBef>
                <a:spcPts val="240"/>
              </a:spcBef>
              <a:spcAft>
                <a:spcPts val="0"/>
              </a:spcAft>
              <a:buSzPts val="1200"/>
              <a:buNone/>
              <a:defRPr sz="1200"/>
            </a:lvl2pPr>
            <a:lvl3pPr marL="1371600" lvl="2" indent="-228600" algn="l">
              <a:spcBef>
                <a:spcPts val="200"/>
              </a:spcBef>
              <a:spcAft>
                <a:spcPts val="0"/>
              </a:spcAft>
              <a:buSzPts val="1000"/>
              <a:buNone/>
              <a:defRPr sz="1000"/>
            </a:lvl3pPr>
            <a:lvl4pPr marL="1828800" lvl="3" indent="-228600" algn="l">
              <a:spcBef>
                <a:spcPts val="180"/>
              </a:spcBef>
              <a:spcAft>
                <a:spcPts val="0"/>
              </a:spcAft>
              <a:buSzPts val="900"/>
              <a:buFont typeface="Tahoma"/>
              <a:buNone/>
              <a:defRPr sz="900"/>
            </a:lvl4pPr>
            <a:lvl5pPr marL="2286000" lvl="4" indent="-228600" algn="l">
              <a:spcBef>
                <a:spcPts val="180"/>
              </a:spcBef>
              <a:spcAft>
                <a:spcPts val="0"/>
              </a:spcAft>
              <a:buSzPts val="900"/>
              <a:buFont typeface="Tahoma"/>
              <a:buNone/>
              <a:defRPr sz="900"/>
            </a:lvl5pPr>
            <a:lvl6pPr marL="2743200" lvl="5" indent="-228600" algn="l">
              <a:spcBef>
                <a:spcPts val="180"/>
              </a:spcBef>
              <a:spcAft>
                <a:spcPts val="0"/>
              </a:spcAft>
              <a:buSzPts val="900"/>
              <a:buFont typeface="Tahoma"/>
              <a:buNone/>
              <a:defRPr sz="900"/>
            </a:lvl6pPr>
            <a:lvl7pPr marL="3200400" lvl="6" indent="-228600" algn="l">
              <a:spcBef>
                <a:spcPts val="180"/>
              </a:spcBef>
              <a:spcAft>
                <a:spcPts val="0"/>
              </a:spcAft>
              <a:buSzPts val="900"/>
              <a:buFont typeface="Tahoma"/>
              <a:buNone/>
              <a:defRPr sz="900"/>
            </a:lvl7pPr>
            <a:lvl8pPr marL="3657600" lvl="7" indent="-228600" algn="l">
              <a:spcBef>
                <a:spcPts val="180"/>
              </a:spcBef>
              <a:spcAft>
                <a:spcPts val="0"/>
              </a:spcAft>
              <a:buSzPts val="900"/>
              <a:buFont typeface="Tahoma"/>
              <a:buNone/>
              <a:defRPr sz="900"/>
            </a:lvl8pPr>
            <a:lvl9pPr marL="4114800" lvl="8" indent="-228600" algn="l">
              <a:spcBef>
                <a:spcPts val="180"/>
              </a:spcBef>
              <a:spcAft>
                <a:spcPts val="0"/>
              </a:spcAft>
              <a:buSzPts val="900"/>
              <a:buFont typeface="Tahoma"/>
              <a:buNone/>
              <a:defRPr sz="900"/>
            </a:lvl9pPr>
          </a:lstStyle>
          <a:p>
            <a:endParaRPr/>
          </a:p>
        </p:txBody>
      </p:sp>
      <p:sp>
        <p:nvSpPr>
          <p:cNvPr id="83" name="Google Shape;83;p12"/>
          <p:cNvSpPr txBox="1">
            <a:spLocks noGrp="1"/>
          </p:cNvSpPr>
          <p:nvPr>
            <p:ph type="dt" idx="10"/>
          </p:nvPr>
        </p:nvSpPr>
        <p:spPr>
          <a:xfrm>
            <a:off x="431800" y="6229350"/>
            <a:ext cx="1905000" cy="45720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12"/>
          <p:cNvSpPr txBox="1">
            <a:spLocks noGrp="1"/>
          </p:cNvSpPr>
          <p:nvPr>
            <p:ph type="ftr" idx="11"/>
          </p:nvPr>
        </p:nvSpPr>
        <p:spPr>
          <a:xfrm>
            <a:off x="3124200" y="6229350"/>
            <a:ext cx="2895600" cy="457200"/>
          </a:xfrm>
          <a:prstGeom prst="rect">
            <a:avLst/>
          </a:prstGeom>
          <a:noFill/>
          <a:ln>
            <a:noFill/>
          </a:ln>
        </p:spPr>
        <p:txBody>
          <a:bodyPr spcFirstLastPara="1" wrap="square" lIns="91425" tIns="45700" rIns="91425" bIns="45700" anchor="b" anchorCtr="0">
            <a:noAutofit/>
          </a:bodyPr>
          <a:lstStyle>
            <a:lvl1pPr lvl="0" algn="ctr">
              <a:lnSpc>
                <a:spcPct val="100000"/>
              </a:lnSpc>
              <a:spcBef>
                <a:spcPts val="700"/>
              </a:spcBef>
              <a:spcAft>
                <a:spcPts val="0"/>
              </a:spcAft>
              <a:buSzPts val="1400"/>
              <a:buNone/>
              <a:defRPr sz="1400">
                <a:solidFill>
                  <a:schemeClr val="lt2"/>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5" name="Google Shape;85;p12"/>
          <p:cNvSpPr txBox="1">
            <a:spLocks noGrp="1"/>
          </p:cNvSpPr>
          <p:nvPr>
            <p:ph type="sldNum" idx="12"/>
          </p:nvPr>
        </p:nvSpPr>
        <p:spPr>
          <a:xfrm>
            <a:off x="6731000" y="6229350"/>
            <a:ext cx="1905000" cy="457200"/>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1pPr>
            <a:lvl2pPr marL="0" marR="0" lvl="1"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2pPr>
            <a:lvl3pPr marL="0" marR="0" lvl="2"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3pPr>
            <a:lvl4pPr marL="0" marR="0" lvl="3"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4pPr>
            <a:lvl5pPr marL="0" marR="0" lvl="4"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5pPr>
            <a:lvl6pPr marL="0" marR="0" lvl="5"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6pPr>
            <a:lvl7pPr marL="0" marR="0" lvl="6"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7pPr>
            <a:lvl8pPr marL="0" marR="0" lvl="7"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8pPr>
            <a:lvl9pPr marL="0" marR="0" lvl="8"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86"/>
        <p:cNvGrpSpPr/>
        <p:nvPr/>
      </p:nvGrpSpPr>
      <p:grpSpPr>
        <a:xfrm>
          <a:off x="0" y="0"/>
          <a:ext cx="0" cy="0"/>
          <a:chOff x="0" y="0"/>
          <a:chExt cx="0" cy="0"/>
        </a:xfrm>
      </p:grpSpPr>
      <p:sp>
        <p:nvSpPr>
          <p:cNvPr id="87" name="Google Shape;87;p13"/>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8" name="Google Shape;88;p13"/>
          <p:cNvSpPr txBox="1">
            <a:spLocks noGrp="1"/>
          </p:cNvSpPr>
          <p:nvPr>
            <p:ph type="body" idx="1"/>
          </p:nvPr>
        </p:nvSpPr>
        <p:spPr>
          <a:xfrm>
            <a:off x="457200" y="1535113"/>
            <a:ext cx="4040188" cy="639762"/>
          </a:xfrm>
          <a:prstGeom prst="rect">
            <a:avLst/>
          </a:prstGeom>
          <a:noFill/>
          <a:ln w="9525" cap="flat" cmpd="sng">
            <a:solidFill>
              <a:srgbClr val="0000FF"/>
            </a:solidFill>
            <a:prstDash val="solid"/>
            <a:miter lim="800000"/>
            <a:headEnd type="none" w="sm" len="sm"/>
            <a:tailEnd type="none" w="sm" len="sm"/>
          </a:ln>
        </p:spPr>
        <p:txBody>
          <a:bodyPr spcFirstLastPara="1" wrap="square" lIns="91425" tIns="45700" rIns="91425" bIns="45700" anchor="b" anchorCtr="0">
            <a:noAutofit/>
          </a:bodyPr>
          <a:lstStyle>
            <a:lvl1pPr marL="457200" lvl="0" indent="-228600" algn="l">
              <a:spcBef>
                <a:spcPts val="480"/>
              </a:spcBef>
              <a:spcAft>
                <a:spcPts val="0"/>
              </a:spcAft>
              <a:buSzPts val="2400"/>
              <a:buNone/>
              <a:defRPr sz="2400" b="1"/>
            </a:lvl1pPr>
            <a:lvl2pPr marL="914400" lvl="1" indent="-228600" algn="l">
              <a:spcBef>
                <a:spcPts val="400"/>
              </a:spcBef>
              <a:spcAft>
                <a:spcPts val="0"/>
              </a:spcAft>
              <a:buSzPts val="2000"/>
              <a:buNone/>
              <a:defRPr sz="2000" b="1"/>
            </a:lvl2pPr>
            <a:lvl3pPr marL="1371600" lvl="2" indent="-228600" algn="l">
              <a:spcBef>
                <a:spcPts val="360"/>
              </a:spcBef>
              <a:spcAft>
                <a:spcPts val="0"/>
              </a:spcAft>
              <a:buSzPts val="1800"/>
              <a:buNone/>
              <a:defRPr sz="1800" b="1"/>
            </a:lvl3pPr>
            <a:lvl4pPr marL="1828800" lvl="3" indent="-228600" algn="l">
              <a:spcBef>
                <a:spcPts val="320"/>
              </a:spcBef>
              <a:spcAft>
                <a:spcPts val="0"/>
              </a:spcAft>
              <a:buSzPts val="1600"/>
              <a:buFont typeface="Tahoma"/>
              <a:buNone/>
              <a:defRPr sz="1600" b="1"/>
            </a:lvl4pPr>
            <a:lvl5pPr marL="2286000" lvl="4" indent="-228600" algn="l">
              <a:spcBef>
                <a:spcPts val="320"/>
              </a:spcBef>
              <a:spcAft>
                <a:spcPts val="0"/>
              </a:spcAft>
              <a:buSzPts val="1600"/>
              <a:buFont typeface="Tahoma"/>
              <a:buNone/>
              <a:defRPr sz="1600" b="1"/>
            </a:lvl5pPr>
            <a:lvl6pPr marL="2743200" lvl="5" indent="-228600" algn="l">
              <a:spcBef>
                <a:spcPts val="320"/>
              </a:spcBef>
              <a:spcAft>
                <a:spcPts val="0"/>
              </a:spcAft>
              <a:buSzPts val="1600"/>
              <a:buFont typeface="Tahoma"/>
              <a:buNone/>
              <a:defRPr sz="1600" b="1"/>
            </a:lvl6pPr>
            <a:lvl7pPr marL="3200400" lvl="6" indent="-228600" algn="l">
              <a:spcBef>
                <a:spcPts val="320"/>
              </a:spcBef>
              <a:spcAft>
                <a:spcPts val="0"/>
              </a:spcAft>
              <a:buSzPts val="1600"/>
              <a:buFont typeface="Tahoma"/>
              <a:buNone/>
              <a:defRPr sz="1600" b="1"/>
            </a:lvl7pPr>
            <a:lvl8pPr marL="3657600" lvl="7" indent="-228600" algn="l">
              <a:spcBef>
                <a:spcPts val="320"/>
              </a:spcBef>
              <a:spcAft>
                <a:spcPts val="0"/>
              </a:spcAft>
              <a:buSzPts val="1600"/>
              <a:buFont typeface="Tahoma"/>
              <a:buNone/>
              <a:defRPr sz="1600" b="1"/>
            </a:lvl8pPr>
            <a:lvl9pPr marL="4114800" lvl="8" indent="-228600" algn="l">
              <a:spcBef>
                <a:spcPts val="320"/>
              </a:spcBef>
              <a:spcAft>
                <a:spcPts val="0"/>
              </a:spcAft>
              <a:buSzPts val="1600"/>
              <a:buFont typeface="Tahoma"/>
              <a:buNone/>
              <a:defRPr sz="1600" b="1"/>
            </a:lvl9pPr>
          </a:lstStyle>
          <a:p>
            <a:endParaRPr/>
          </a:p>
        </p:txBody>
      </p:sp>
      <p:sp>
        <p:nvSpPr>
          <p:cNvPr id="89" name="Google Shape;89;p13"/>
          <p:cNvSpPr txBox="1">
            <a:spLocks noGrp="1"/>
          </p:cNvSpPr>
          <p:nvPr>
            <p:ph type="body" idx="2"/>
          </p:nvPr>
        </p:nvSpPr>
        <p:spPr>
          <a:xfrm>
            <a:off x="457200" y="2174875"/>
            <a:ext cx="4040188" cy="3951288"/>
          </a:xfrm>
          <a:prstGeom prst="rect">
            <a:avLst/>
          </a:prstGeom>
          <a:noFill/>
          <a:ln w="9525" cap="flat" cmpd="sng">
            <a:solidFill>
              <a:srgbClr val="0000FF"/>
            </a:solidFill>
            <a:prstDash val="solid"/>
            <a:miter lim="800000"/>
            <a:headEnd type="none" w="sm" len="sm"/>
            <a:tailEnd type="none" w="sm" len="sm"/>
          </a:ln>
        </p:spPr>
        <p:txBody>
          <a:bodyPr spcFirstLastPara="1" wrap="square" lIns="91425" tIns="45700" rIns="91425" bIns="45700" anchor="t" anchorCtr="0">
            <a:noAutofit/>
          </a:bodyPr>
          <a:lstStyle>
            <a:lvl1pPr marL="457200" lvl="0" indent="-381000" algn="l">
              <a:spcBef>
                <a:spcPts val="480"/>
              </a:spcBef>
              <a:spcAft>
                <a:spcPts val="0"/>
              </a:spcAft>
              <a:buSzPts val="2400"/>
              <a:buChar char="●"/>
              <a:defRPr sz="2400"/>
            </a:lvl1pPr>
            <a:lvl2pPr marL="914400" lvl="1" indent="-355600" algn="l">
              <a:spcBef>
                <a:spcPts val="400"/>
              </a:spcBef>
              <a:spcAft>
                <a:spcPts val="0"/>
              </a:spcAft>
              <a:buSzPts val="2000"/>
              <a:buChar char="●"/>
              <a:defRPr sz="2000"/>
            </a:lvl2pPr>
            <a:lvl3pPr marL="1371600" lvl="2" indent="-342900" algn="l">
              <a:spcBef>
                <a:spcPts val="360"/>
              </a:spcBef>
              <a:spcAft>
                <a:spcPts val="0"/>
              </a:spcAft>
              <a:buSzPts val="1800"/>
              <a:buChar char="●"/>
              <a:defRPr sz="1800"/>
            </a:lvl3pPr>
            <a:lvl4pPr marL="1828800" lvl="3" indent="-330200" algn="l">
              <a:spcBef>
                <a:spcPts val="320"/>
              </a:spcBef>
              <a:spcAft>
                <a:spcPts val="0"/>
              </a:spcAft>
              <a:buSzPts val="1600"/>
              <a:buFont typeface="Tahoma"/>
              <a:buChar char="•"/>
              <a:defRPr sz="1600"/>
            </a:lvl4pPr>
            <a:lvl5pPr marL="2286000" lvl="4" indent="-330200" algn="l">
              <a:spcBef>
                <a:spcPts val="320"/>
              </a:spcBef>
              <a:spcAft>
                <a:spcPts val="0"/>
              </a:spcAft>
              <a:buSzPts val="1600"/>
              <a:buFont typeface="Tahoma"/>
              <a:buChar char="–"/>
              <a:defRPr sz="1600"/>
            </a:lvl5pPr>
            <a:lvl6pPr marL="2743200" lvl="5" indent="-330200" algn="l">
              <a:spcBef>
                <a:spcPts val="320"/>
              </a:spcBef>
              <a:spcAft>
                <a:spcPts val="0"/>
              </a:spcAft>
              <a:buSzPts val="1600"/>
              <a:buFont typeface="Tahoma"/>
              <a:buChar char="–"/>
              <a:defRPr sz="1600"/>
            </a:lvl6pPr>
            <a:lvl7pPr marL="3200400" lvl="6" indent="-330200" algn="l">
              <a:spcBef>
                <a:spcPts val="320"/>
              </a:spcBef>
              <a:spcAft>
                <a:spcPts val="0"/>
              </a:spcAft>
              <a:buSzPts val="1600"/>
              <a:buFont typeface="Tahoma"/>
              <a:buChar char="–"/>
              <a:defRPr sz="1600"/>
            </a:lvl7pPr>
            <a:lvl8pPr marL="3657600" lvl="7" indent="-330200" algn="l">
              <a:spcBef>
                <a:spcPts val="320"/>
              </a:spcBef>
              <a:spcAft>
                <a:spcPts val="0"/>
              </a:spcAft>
              <a:buSzPts val="1600"/>
              <a:buFont typeface="Tahoma"/>
              <a:buChar char="–"/>
              <a:defRPr sz="1600"/>
            </a:lvl8pPr>
            <a:lvl9pPr marL="4114800" lvl="8" indent="-330200" algn="l">
              <a:spcBef>
                <a:spcPts val="320"/>
              </a:spcBef>
              <a:spcAft>
                <a:spcPts val="0"/>
              </a:spcAft>
              <a:buSzPts val="1600"/>
              <a:buFont typeface="Tahoma"/>
              <a:buChar char="–"/>
              <a:defRPr sz="1600"/>
            </a:lvl9pPr>
          </a:lstStyle>
          <a:p>
            <a:endParaRPr/>
          </a:p>
        </p:txBody>
      </p:sp>
      <p:sp>
        <p:nvSpPr>
          <p:cNvPr id="90" name="Google Shape;90;p13"/>
          <p:cNvSpPr txBox="1">
            <a:spLocks noGrp="1"/>
          </p:cNvSpPr>
          <p:nvPr>
            <p:ph type="body" idx="3"/>
          </p:nvPr>
        </p:nvSpPr>
        <p:spPr>
          <a:xfrm>
            <a:off x="4645025" y="1535113"/>
            <a:ext cx="4041775" cy="639762"/>
          </a:xfrm>
          <a:prstGeom prst="rect">
            <a:avLst/>
          </a:prstGeom>
          <a:noFill/>
          <a:ln w="9525" cap="flat" cmpd="sng">
            <a:solidFill>
              <a:srgbClr val="0000FF"/>
            </a:solidFill>
            <a:prstDash val="solid"/>
            <a:miter lim="800000"/>
            <a:headEnd type="none" w="sm" len="sm"/>
            <a:tailEnd type="none" w="sm" len="sm"/>
          </a:ln>
        </p:spPr>
        <p:txBody>
          <a:bodyPr spcFirstLastPara="1" wrap="square" lIns="91425" tIns="45700" rIns="91425" bIns="45700" anchor="b" anchorCtr="0">
            <a:noAutofit/>
          </a:bodyPr>
          <a:lstStyle>
            <a:lvl1pPr marL="457200" lvl="0" indent="-228600" algn="l">
              <a:spcBef>
                <a:spcPts val="480"/>
              </a:spcBef>
              <a:spcAft>
                <a:spcPts val="0"/>
              </a:spcAft>
              <a:buSzPts val="2400"/>
              <a:buNone/>
              <a:defRPr sz="2400" b="1"/>
            </a:lvl1pPr>
            <a:lvl2pPr marL="914400" lvl="1" indent="-228600" algn="l">
              <a:spcBef>
                <a:spcPts val="400"/>
              </a:spcBef>
              <a:spcAft>
                <a:spcPts val="0"/>
              </a:spcAft>
              <a:buSzPts val="2000"/>
              <a:buNone/>
              <a:defRPr sz="2000" b="1"/>
            </a:lvl2pPr>
            <a:lvl3pPr marL="1371600" lvl="2" indent="-228600" algn="l">
              <a:spcBef>
                <a:spcPts val="360"/>
              </a:spcBef>
              <a:spcAft>
                <a:spcPts val="0"/>
              </a:spcAft>
              <a:buSzPts val="1800"/>
              <a:buNone/>
              <a:defRPr sz="1800" b="1"/>
            </a:lvl3pPr>
            <a:lvl4pPr marL="1828800" lvl="3" indent="-228600" algn="l">
              <a:spcBef>
                <a:spcPts val="320"/>
              </a:spcBef>
              <a:spcAft>
                <a:spcPts val="0"/>
              </a:spcAft>
              <a:buSzPts val="1600"/>
              <a:buFont typeface="Tahoma"/>
              <a:buNone/>
              <a:defRPr sz="1600" b="1"/>
            </a:lvl4pPr>
            <a:lvl5pPr marL="2286000" lvl="4" indent="-228600" algn="l">
              <a:spcBef>
                <a:spcPts val="320"/>
              </a:spcBef>
              <a:spcAft>
                <a:spcPts val="0"/>
              </a:spcAft>
              <a:buSzPts val="1600"/>
              <a:buFont typeface="Tahoma"/>
              <a:buNone/>
              <a:defRPr sz="1600" b="1"/>
            </a:lvl5pPr>
            <a:lvl6pPr marL="2743200" lvl="5" indent="-228600" algn="l">
              <a:spcBef>
                <a:spcPts val="320"/>
              </a:spcBef>
              <a:spcAft>
                <a:spcPts val="0"/>
              </a:spcAft>
              <a:buSzPts val="1600"/>
              <a:buFont typeface="Tahoma"/>
              <a:buNone/>
              <a:defRPr sz="1600" b="1"/>
            </a:lvl6pPr>
            <a:lvl7pPr marL="3200400" lvl="6" indent="-228600" algn="l">
              <a:spcBef>
                <a:spcPts val="320"/>
              </a:spcBef>
              <a:spcAft>
                <a:spcPts val="0"/>
              </a:spcAft>
              <a:buSzPts val="1600"/>
              <a:buFont typeface="Tahoma"/>
              <a:buNone/>
              <a:defRPr sz="1600" b="1"/>
            </a:lvl7pPr>
            <a:lvl8pPr marL="3657600" lvl="7" indent="-228600" algn="l">
              <a:spcBef>
                <a:spcPts val="320"/>
              </a:spcBef>
              <a:spcAft>
                <a:spcPts val="0"/>
              </a:spcAft>
              <a:buSzPts val="1600"/>
              <a:buFont typeface="Tahoma"/>
              <a:buNone/>
              <a:defRPr sz="1600" b="1"/>
            </a:lvl8pPr>
            <a:lvl9pPr marL="4114800" lvl="8" indent="-228600" algn="l">
              <a:spcBef>
                <a:spcPts val="320"/>
              </a:spcBef>
              <a:spcAft>
                <a:spcPts val="0"/>
              </a:spcAft>
              <a:buSzPts val="1600"/>
              <a:buFont typeface="Tahoma"/>
              <a:buNone/>
              <a:defRPr sz="1600" b="1"/>
            </a:lvl9pPr>
          </a:lstStyle>
          <a:p>
            <a:endParaRPr/>
          </a:p>
        </p:txBody>
      </p:sp>
      <p:sp>
        <p:nvSpPr>
          <p:cNvPr id="91" name="Google Shape;91;p13"/>
          <p:cNvSpPr txBox="1">
            <a:spLocks noGrp="1"/>
          </p:cNvSpPr>
          <p:nvPr>
            <p:ph type="body" idx="4"/>
          </p:nvPr>
        </p:nvSpPr>
        <p:spPr>
          <a:xfrm>
            <a:off x="4645025" y="2174875"/>
            <a:ext cx="4041775" cy="3951288"/>
          </a:xfrm>
          <a:prstGeom prst="rect">
            <a:avLst/>
          </a:prstGeom>
          <a:noFill/>
          <a:ln w="9525" cap="flat" cmpd="sng">
            <a:solidFill>
              <a:srgbClr val="0000FF"/>
            </a:solidFill>
            <a:prstDash val="solid"/>
            <a:miter lim="800000"/>
            <a:headEnd type="none" w="sm" len="sm"/>
            <a:tailEnd type="none" w="sm" len="sm"/>
          </a:ln>
        </p:spPr>
        <p:txBody>
          <a:bodyPr spcFirstLastPara="1" wrap="square" lIns="91425" tIns="45700" rIns="91425" bIns="45700" anchor="t" anchorCtr="0">
            <a:noAutofit/>
          </a:bodyPr>
          <a:lstStyle>
            <a:lvl1pPr marL="457200" lvl="0" indent="-381000" algn="l">
              <a:spcBef>
                <a:spcPts val="480"/>
              </a:spcBef>
              <a:spcAft>
                <a:spcPts val="0"/>
              </a:spcAft>
              <a:buSzPts val="2400"/>
              <a:buChar char="●"/>
              <a:defRPr sz="2400"/>
            </a:lvl1pPr>
            <a:lvl2pPr marL="914400" lvl="1" indent="-355600" algn="l">
              <a:spcBef>
                <a:spcPts val="400"/>
              </a:spcBef>
              <a:spcAft>
                <a:spcPts val="0"/>
              </a:spcAft>
              <a:buSzPts val="2000"/>
              <a:buChar char="●"/>
              <a:defRPr sz="2000"/>
            </a:lvl2pPr>
            <a:lvl3pPr marL="1371600" lvl="2" indent="-342900" algn="l">
              <a:spcBef>
                <a:spcPts val="360"/>
              </a:spcBef>
              <a:spcAft>
                <a:spcPts val="0"/>
              </a:spcAft>
              <a:buSzPts val="1800"/>
              <a:buChar char="●"/>
              <a:defRPr sz="1800"/>
            </a:lvl3pPr>
            <a:lvl4pPr marL="1828800" lvl="3" indent="-330200" algn="l">
              <a:spcBef>
                <a:spcPts val="320"/>
              </a:spcBef>
              <a:spcAft>
                <a:spcPts val="0"/>
              </a:spcAft>
              <a:buSzPts val="1600"/>
              <a:buFont typeface="Tahoma"/>
              <a:buChar char="•"/>
              <a:defRPr sz="1600"/>
            </a:lvl4pPr>
            <a:lvl5pPr marL="2286000" lvl="4" indent="-330200" algn="l">
              <a:spcBef>
                <a:spcPts val="320"/>
              </a:spcBef>
              <a:spcAft>
                <a:spcPts val="0"/>
              </a:spcAft>
              <a:buSzPts val="1600"/>
              <a:buFont typeface="Tahoma"/>
              <a:buChar char="–"/>
              <a:defRPr sz="1600"/>
            </a:lvl5pPr>
            <a:lvl6pPr marL="2743200" lvl="5" indent="-330200" algn="l">
              <a:spcBef>
                <a:spcPts val="320"/>
              </a:spcBef>
              <a:spcAft>
                <a:spcPts val="0"/>
              </a:spcAft>
              <a:buSzPts val="1600"/>
              <a:buFont typeface="Tahoma"/>
              <a:buChar char="–"/>
              <a:defRPr sz="1600"/>
            </a:lvl6pPr>
            <a:lvl7pPr marL="3200400" lvl="6" indent="-330200" algn="l">
              <a:spcBef>
                <a:spcPts val="320"/>
              </a:spcBef>
              <a:spcAft>
                <a:spcPts val="0"/>
              </a:spcAft>
              <a:buSzPts val="1600"/>
              <a:buFont typeface="Tahoma"/>
              <a:buChar char="–"/>
              <a:defRPr sz="1600"/>
            </a:lvl7pPr>
            <a:lvl8pPr marL="3657600" lvl="7" indent="-330200" algn="l">
              <a:spcBef>
                <a:spcPts val="320"/>
              </a:spcBef>
              <a:spcAft>
                <a:spcPts val="0"/>
              </a:spcAft>
              <a:buSzPts val="1600"/>
              <a:buFont typeface="Tahoma"/>
              <a:buChar char="–"/>
              <a:defRPr sz="1600"/>
            </a:lvl8pPr>
            <a:lvl9pPr marL="4114800" lvl="8" indent="-330200" algn="l">
              <a:spcBef>
                <a:spcPts val="320"/>
              </a:spcBef>
              <a:spcAft>
                <a:spcPts val="0"/>
              </a:spcAft>
              <a:buSzPts val="1600"/>
              <a:buFont typeface="Tahoma"/>
              <a:buChar char="–"/>
              <a:defRPr sz="1600"/>
            </a:lvl9pPr>
          </a:lstStyle>
          <a:p>
            <a:endParaRPr/>
          </a:p>
        </p:txBody>
      </p:sp>
      <p:sp>
        <p:nvSpPr>
          <p:cNvPr id="92" name="Google Shape;92;p13"/>
          <p:cNvSpPr txBox="1">
            <a:spLocks noGrp="1"/>
          </p:cNvSpPr>
          <p:nvPr>
            <p:ph type="dt" idx="10"/>
          </p:nvPr>
        </p:nvSpPr>
        <p:spPr>
          <a:xfrm>
            <a:off x="431800" y="6229350"/>
            <a:ext cx="1905000" cy="45720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3" name="Google Shape;93;p13"/>
          <p:cNvSpPr txBox="1">
            <a:spLocks noGrp="1"/>
          </p:cNvSpPr>
          <p:nvPr>
            <p:ph type="ftr" idx="11"/>
          </p:nvPr>
        </p:nvSpPr>
        <p:spPr>
          <a:xfrm>
            <a:off x="3124200" y="6229350"/>
            <a:ext cx="2895600" cy="457200"/>
          </a:xfrm>
          <a:prstGeom prst="rect">
            <a:avLst/>
          </a:prstGeom>
          <a:noFill/>
          <a:ln>
            <a:noFill/>
          </a:ln>
        </p:spPr>
        <p:txBody>
          <a:bodyPr spcFirstLastPara="1" wrap="square" lIns="91425" tIns="45700" rIns="91425" bIns="45700" anchor="b" anchorCtr="0">
            <a:noAutofit/>
          </a:bodyPr>
          <a:lstStyle>
            <a:lvl1pPr lvl="0" algn="ctr">
              <a:lnSpc>
                <a:spcPct val="100000"/>
              </a:lnSpc>
              <a:spcBef>
                <a:spcPts val="700"/>
              </a:spcBef>
              <a:spcAft>
                <a:spcPts val="0"/>
              </a:spcAft>
              <a:buSzPts val="1400"/>
              <a:buNone/>
              <a:defRPr sz="1400">
                <a:solidFill>
                  <a:schemeClr val="lt2"/>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4" name="Google Shape;94;p13"/>
          <p:cNvSpPr txBox="1">
            <a:spLocks noGrp="1"/>
          </p:cNvSpPr>
          <p:nvPr>
            <p:ph type="sldNum" idx="12"/>
          </p:nvPr>
        </p:nvSpPr>
        <p:spPr>
          <a:xfrm>
            <a:off x="6731000" y="6229350"/>
            <a:ext cx="1905000" cy="457200"/>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1pPr>
            <a:lvl2pPr marL="0" marR="0" lvl="1"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2pPr>
            <a:lvl3pPr marL="0" marR="0" lvl="2"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3pPr>
            <a:lvl4pPr marL="0" marR="0" lvl="3"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4pPr>
            <a:lvl5pPr marL="0" marR="0" lvl="4"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5pPr>
            <a:lvl6pPr marL="0" marR="0" lvl="5"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6pPr>
            <a:lvl7pPr marL="0" marR="0" lvl="6"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7pPr>
            <a:lvl8pPr marL="0" marR="0" lvl="7"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8pPr>
            <a:lvl9pPr marL="0" marR="0" lvl="8"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95"/>
        <p:cNvGrpSpPr/>
        <p:nvPr/>
      </p:nvGrpSpPr>
      <p:grpSpPr>
        <a:xfrm>
          <a:off x="0" y="0"/>
          <a:ext cx="0" cy="0"/>
          <a:chOff x="0" y="0"/>
          <a:chExt cx="0" cy="0"/>
        </a:xfrm>
      </p:grpSpPr>
      <p:sp>
        <p:nvSpPr>
          <p:cNvPr id="96" name="Google Shape;96;p14"/>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sz="4000" b="1"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7" name="Google Shape;97;p14"/>
          <p:cNvSpPr txBox="1">
            <a:spLocks noGrp="1"/>
          </p:cNvSpPr>
          <p:nvPr>
            <p:ph type="body" idx="1"/>
          </p:nvPr>
        </p:nvSpPr>
        <p:spPr>
          <a:xfrm>
            <a:off x="722313" y="2906713"/>
            <a:ext cx="7772400" cy="1500187"/>
          </a:xfrm>
          <a:prstGeom prst="rect">
            <a:avLst/>
          </a:prstGeom>
          <a:noFill/>
          <a:ln w="9525" cap="flat" cmpd="sng">
            <a:solidFill>
              <a:srgbClr val="0000FF"/>
            </a:solidFill>
            <a:prstDash val="solid"/>
            <a:miter lim="800000"/>
            <a:headEnd type="none" w="sm" len="sm"/>
            <a:tailEnd type="none" w="sm" len="sm"/>
          </a:ln>
        </p:spPr>
        <p:txBody>
          <a:bodyPr spcFirstLastPara="1" wrap="square" lIns="91425" tIns="45700" rIns="91425" bIns="45700" anchor="b" anchorCtr="0">
            <a:noAutofit/>
          </a:bodyPr>
          <a:lstStyle>
            <a:lvl1pPr marL="457200" lvl="0" indent="-228600" algn="l">
              <a:spcBef>
                <a:spcPts val="400"/>
              </a:spcBef>
              <a:spcAft>
                <a:spcPts val="0"/>
              </a:spcAft>
              <a:buSzPts val="2000"/>
              <a:buNone/>
              <a:defRPr sz="2000"/>
            </a:lvl1pPr>
            <a:lvl2pPr marL="914400" lvl="1" indent="-228600" algn="l">
              <a:spcBef>
                <a:spcPts val="360"/>
              </a:spcBef>
              <a:spcAft>
                <a:spcPts val="0"/>
              </a:spcAft>
              <a:buSzPts val="1800"/>
              <a:buNone/>
              <a:defRPr sz="1800"/>
            </a:lvl2pPr>
            <a:lvl3pPr marL="1371600" lvl="2" indent="-228600" algn="l">
              <a:spcBef>
                <a:spcPts val="320"/>
              </a:spcBef>
              <a:spcAft>
                <a:spcPts val="0"/>
              </a:spcAft>
              <a:buSzPts val="1600"/>
              <a:buNone/>
              <a:defRPr sz="1600"/>
            </a:lvl3pPr>
            <a:lvl4pPr marL="1828800" lvl="3" indent="-228600" algn="l">
              <a:spcBef>
                <a:spcPts val="280"/>
              </a:spcBef>
              <a:spcAft>
                <a:spcPts val="0"/>
              </a:spcAft>
              <a:buSzPts val="1400"/>
              <a:buFont typeface="Tahoma"/>
              <a:buNone/>
              <a:defRPr sz="1400"/>
            </a:lvl4pPr>
            <a:lvl5pPr marL="2286000" lvl="4" indent="-228600" algn="l">
              <a:spcBef>
                <a:spcPts val="280"/>
              </a:spcBef>
              <a:spcAft>
                <a:spcPts val="0"/>
              </a:spcAft>
              <a:buSzPts val="1400"/>
              <a:buFont typeface="Tahoma"/>
              <a:buNone/>
              <a:defRPr sz="1400"/>
            </a:lvl5pPr>
            <a:lvl6pPr marL="2743200" lvl="5" indent="-228600" algn="l">
              <a:spcBef>
                <a:spcPts val="280"/>
              </a:spcBef>
              <a:spcAft>
                <a:spcPts val="0"/>
              </a:spcAft>
              <a:buSzPts val="1400"/>
              <a:buFont typeface="Tahoma"/>
              <a:buNone/>
              <a:defRPr sz="1400"/>
            </a:lvl6pPr>
            <a:lvl7pPr marL="3200400" lvl="6" indent="-228600" algn="l">
              <a:spcBef>
                <a:spcPts val="280"/>
              </a:spcBef>
              <a:spcAft>
                <a:spcPts val="0"/>
              </a:spcAft>
              <a:buSzPts val="1400"/>
              <a:buFont typeface="Tahoma"/>
              <a:buNone/>
              <a:defRPr sz="1400"/>
            </a:lvl7pPr>
            <a:lvl8pPr marL="3657600" lvl="7" indent="-228600" algn="l">
              <a:spcBef>
                <a:spcPts val="280"/>
              </a:spcBef>
              <a:spcAft>
                <a:spcPts val="0"/>
              </a:spcAft>
              <a:buSzPts val="1400"/>
              <a:buFont typeface="Tahoma"/>
              <a:buNone/>
              <a:defRPr sz="1400"/>
            </a:lvl8pPr>
            <a:lvl9pPr marL="4114800" lvl="8" indent="-228600" algn="l">
              <a:spcBef>
                <a:spcPts val="280"/>
              </a:spcBef>
              <a:spcAft>
                <a:spcPts val="0"/>
              </a:spcAft>
              <a:buSzPts val="1400"/>
              <a:buFont typeface="Tahoma"/>
              <a:buNone/>
              <a:defRPr sz="1400"/>
            </a:lvl9pPr>
          </a:lstStyle>
          <a:p>
            <a:endParaRPr/>
          </a:p>
        </p:txBody>
      </p:sp>
      <p:sp>
        <p:nvSpPr>
          <p:cNvPr id="98" name="Google Shape;98;p14"/>
          <p:cNvSpPr txBox="1">
            <a:spLocks noGrp="1"/>
          </p:cNvSpPr>
          <p:nvPr>
            <p:ph type="dt" idx="10"/>
          </p:nvPr>
        </p:nvSpPr>
        <p:spPr>
          <a:xfrm>
            <a:off x="431800" y="6229350"/>
            <a:ext cx="1905000" cy="45720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9" name="Google Shape;99;p14"/>
          <p:cNvSpPr txBox="1">
            <a:spLocks noGrp="1"/>
          </p:cNvSpPr>
          <p:nvPr>
            <p:ph type="ftr" idx="11"/>
          </p:nvPr>
        </p:nvSpPr>
        <p:spPr>
          <a:xfrm>
            <a:off x="3124200" y="6229350"/>
            <a:ext cx="2895600" cy="457200"/>
          </a:xfrm>
          <a:prstGeom prst="rect">
            <a:avLst/>
          </a:prstGeom>
          <a:noFill/>
          <a:ln>
            <a:noFill/>
          </a:ln>
        </p:spPr>
        <p:txBody>
          <a:bodyPr spcFirstLastPara="1" wrap="square" lIns="91425" tIns="45700" rIns="91425" bIns="45700" anchor="b" anchorCtr="0">
            <a:noAutofit/>
          </a:bodyPr>
          <a:lstStyle>
            <a:lvl1pPr lvl="0" algn="ctr">
              <a:lnSpc>
                <a:spcPct val="100000"/>
              </a:lnSpc>
              <a:spcBef>
                <a:spcPts val="700"/>
              </a:spcBef>
              <a:spcAft>
                <a:spcPts val="0"/>
              </a:spcAft>
              <a:buSzPts val="1400"/>
              <a:buNone/>
              <a:defRPr sz="1400">
                <a:solidFill>
                  <a:schemeClr val="lt2"/>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14"/>
          <p:cNvSpPr txBox="1">
            <a:spLocks noGrp="1"/>
          </p:cNvSpPr>
          <p:nvPr>
            <p:ph type="sldNum" idx="12"/>
          </p:nvPr>
        </p:nvSpPr>
        <p:spPr>
          <a:xfrm>
            <a:off x="6731000" y="6229350"/>
            <a:ext cx="1905000" cy="457200"/>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1pPr>
            <a:lvl2pPr marL="0" marR="0" lvl="1"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2pPr>
            <a:lvl3pPr marL="0" marR="0" lvl="2"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3pPr>
            <a:lvl4pPr marL="0" marR="0" lvl="3"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4pPr>
            <a:lvl5pPr marL="0" marR="0" lvl="4"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5pPr>
            <a:lvl6pPr marL="0" marR="0" lvl="5"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6pPr>
            <a:lvl7pPr marL="0" marR="0" lvl="6"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7pPr>
            <a:lvl8pPr marL="0" marR="0" lvl="7"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8pPr>
            <a:lvl9pPr marL="0" marR="0" lvl="8"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9"/>
        <p:cNvGrpSpPr/>
        <p:nvPr/>
      </p:nvGrpSpPr>
      <p:grpSpPr>
        <a:xfrm>
          <a:off x="0" y="0"/>
          <a:ext cx="0" cy="0"/>
          <a:chOff x="0" y="0"/>
          <a:chExt cx="0" cy="0"/>
        </a:xfrm>
      </p:grpSpPr>
      <p:sp>
        <p:nvSpPr>
          <p:cNvPr id="30" name="Google Shape;30;p4"/>
          <p:cNvSpPr txBox="1">
            <a:spLocks noGrp="1"/>
          </p:cNvSpPr>
          <p:nvPr>
            <p:ph type="title"/>
          </p:nvPr>
        </p:nvSpPr>
        <p:spPr>
          <a:xfrm>
            <a:off x="406400" y="228600"/>
            <a:ext cx="7772400" cy="114300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4"/>
          <p:cNvSpPr txBox="1">
            <a:spLocks noGrp="1"/>
          </p:cNvSpPr>
          <p:nvPr>
            <p:ph type="body" idx="1"/>
          </p:nvPr>
        </p:nvSpPr>
        <p:spPr>
          <a:xfrm>
            <a:off x="381000" y="1676400"/>
            <a:ext cx="8255000" cy="4419600"/>
          </a:xfrm>
          <a:prstGeom prst="rect">
            <a:avLst/>
          </a:prstGeom>
          <a:noFill/>
          <a:ln w="9525" cap="flat" cmpd="sng">
            <a:solidFill>
              <a:srgbClr val="0000FF"/>
            </a:solidFill>
            <a:prstDash val="solid"/>
            <a:miter lim="800000"/>
            <a:headEnd type="none" w="sm" len="sm"/>
            <a:tailEnd type="none" w="sm" len="sm"/>
          </a:ln>
        </p:spPr>
        <p:txBody>
          <a:bodyPr spcFirstLastPara="1" wrap="square" lIns="91425" tIns="45700" rIns="91425" bIns="45700" anchor="t" anchorCtr="0">
            <a:noAutofit/>
          </a:bodyPr>
          <a:lstStyle>
            <a:lvl1pPr marL="457200" lvl="0" indent="-342900" algn="l">
              <a:spcBef>
                <a:spcPts val="360"/>
              </a:spcBef>
              <a:spcAft>
                <a:spcPts val="0"/>
              </a:spcAft>
              <a:buSzPts val="1800"/>
              <a:buChar char="●"/>
              <a:defRPr/>
            </a:lvl1pPr>
            <a:lvl2pPr marL="914400" lvl="1" indent="-342900" algn="l">
              <a:spcBef>
                <a:spcPts val="360"/>
              </a:spcBef>
              <a:spcAft>
                <a:spcPts val="0"/>
              </a:spcAft>
              <a:buSzPts val="1800"/>
              <a:buChar char="●"/>
              <a:defRPr/>
            </a:lvl2pPr>
            <a:lvl3pPr marL="1371600" lvl="2" indent="-342900" algn="l">
              <a:spcBef>
                <a:spcPts val="360"/>
              </a:spcBef>
              <a:spcAft>
                <a:spcPts val="0"/>
              </a:spcAft>
              <a:buSzPts val="1800"/>
              <a:buChar char="●"/>
              <a:defRPr/>
            </a:lvl3pPr>
            <a:lvl4pPr marL="1828800" lvl="3" indent="-342900" algn="l">
              <a:spcBef>
                <a:spcPts val="360"/>
              </a:spcBef>
              <a:spcAft>
                <a:spcPts val="0"/>
              </a:spcAft>
              <a:buSzPts val="1800"/>
              <a:buChar char="•"/>
              <a:defRPr/>
            </a:lvl4pPr>
            <a:lvl5pPr marL="2286000" lvl="4" indent="-342900" algn="l">
              <a:spcBef>
                <a:spcPts val="360"/>
              </a:spcBef>
              <a:spcAft>
                <a:spcPts val="0"/>
              </a:spcAft>
              <a:buSzPts val="1800"/>
              <a:buChar char="–"/>
              <a:defRPr/>
            </a:lvl5pPr>
            <a:lvl6pPr marL="2743200" lvl="5" indent="-342900" algn="l">
              <a:spcBef>
                <a:spcPts val="360"/>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sp>
        <p:nvSpPr>
          <p:cNvPr id="32" name="Google Shape;32;p4"/>
          <p:cNvSpPr txBox="1">
            <a:spLocks noGrp="1"/>
          </p:cNvSpPr>
          <p:nvPr>
            <p:ph type="dt" idx="10"/>
          </p:nvPr>
        </p:nvSpPr>
        <p:spPr>
          <a:xfrm>
            <a:off x="431800" y="6229350"/>
            <a:ext cx="1905000" cy="45720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3124200" y="6229350"/>
            <a:ext cx="2895600" cy="457200"/>
          </a:xfrm>
          <a:prstGeom prst="rect">
            <a:avLst/>
          </a:prstGeom>
          <a:noFill/>
          <a:ln>
            <a:noFill/>
          </a:ln>
        </p:spPr>
        <p:txBody>
          <a:bodyPr spcFirstLastPara="1" wrap="square" lIns="91425" tIns="45700" rIns="91425" bIns="45700" anchor="b" anchorCtr="0">
            <a:noAutofit/>
          </a:bodyPr>
          <a:lstStyle>
            <a:lvl1pPr lvl="0" algn="ctr">
              <a:lnSpc>
                <a:spcPct val="100000"/>
              </a:lnSpc>
              <a:spcBef>
                <a:spcPts val="700"/>
              </a:spcBef>
              <a:spcAft>
                <a:spcPts val="0"/>
              </a:spcAft>
              <a:buSzPts val="1400"/>
              <a:buNone/>
              <a:defRPr sz="1400">
                <a:solidFill>
                  <a:schemeClr val="lt2"/>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6731000" y="6229350"/>
            <a:ext cx="1905000" cy="457200"/>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chemeClr val="lt2"/>
              </a:buClr>
              <a:buSzPts val="1400"/>
              <a:buFont typeface="Arial"/>
              <a:buNone/>
              <a:defRPr sz="14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chemeClr val="lt2"/>
              </a:buClr>
              <a:buSzPts val="1400"/>
              <a:buFont typeface="Arial"/>
              <a:buNone/>
              <a:defRPr sz="14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chemeClr val="lt2"/>
              </a:buClr>
              <a:buSzPts val="1400"/>
              <a:buFont typeface="Arial"/>
              <a:buNone/>
              <a:defRPr sz="14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chemeClr val="lt2"/>
              </a:buClr>
              <a:buSzPts val="1400"/>
              <a:buFont typeface="Arial"/>
              <a:buNone/>
              <a:defRPr sz="14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chemeClr val="lt2"/>
              </a:buClr>
              <a:buSzPts val="1400"/>
              <a:buFont typeface="Arial"/>
              <a:buNone/>
              <a:defRPr sz="14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chemeClr val="lt2"/>
              </a:buClr>
              <a:buSzPts val="1400"/>
              <a:buFont typeface="Arial"/>
              <a:buNone/>
              <a:defRPr sz="14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chemeClr val="lt2"/>
              </a:buClr>
              <a:buSzPts val="1400"/>
              <a:buFont typeface="Arial"/>
              <a:buNone/>
              <a:defRPr sz="14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chemeClr val="lt2"/>
              </a:buClr>
              <a:buSzPts val="1400"/>
              <a:buFont typeface="Arial"/>
              <a:buNone/>
              <a:defRPr sz="14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chemeClr val="lt2"/>
              </a:buClr>
              <a:buSzPts val="1400"/>
              <a:buFont typeface="Arial"/>
              <a:buNone/>
              <a:defRPr sz="14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406400" y="228600"/>
            <a:ext cx="7772400" cy="114300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 name="Google Shape;37;p5"/>
          <p:cNvSpPr txBox="1">
            <a:spLocks noGrp="1"/>
          </p:cNvSpPr>
          <p:nvPr>
            <p:ph type="dt" idx="10"/>
          </p:nvPr>
        </p:nvSpPr>
        <p:spPr>
          <a:xfrm>
            <a:off x="431800" y="6229350"/>
            <a:ext cx="1905000" cy="45720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5"/>
          <p:cNvSpPr txBox="1">
            <a:spLocks noGrp="1"/>
          </p:cNvSpPr>
          <p:nvPr>
            <p:ph type="ftr" idx="11"/>
          </p:nvPr>
        </p:nvSpPr>
        <p:spPr>
          <a:xfrm>
            <a:off x="3124200" y="6229350"/>
            <a:ext cx="2895600" cy="457200"/>
          </a:xfrm>
          <a:prstGeom prst="rect">
            <a:avLst/>
          </a:prstGeom>
          <a:noFill/>
          <a:ln>
            <a:noFill/>
          </a:ln>
        </p:spPr>
        <p:txBody>
          <a:bodyPr spcFirstLastPara="1" wrap="square" lIns="91425" tIns="45700" rIns="91425" bIns="45700" anchor="b" anchorCtr="0">
            <a:noAutofit/>
          </a:bodyPr>
          <a:lstStyle>
            <a:lvl1pPr lvl="0" algn="ctr">
              <a:lnSpc>
                <a:spcPct val="100000"/>
              </a:lnSpc>
              <a:spcBef>
                <a:spcPts val="700"/>
              </a:spcBef>
              <a:spcAft>
                <a:spcPts val="0"/>
              </a:spcAft>
              <a:buSzPts val="1400"/>
              <a:buNone/>
              <a:defRPr sz="1400">
                <a:solidFill>
                  <a:schemeClr val="lt2"/>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5"/>
          <p:cNvSpPr txBox="1">
            <a:spLocks noGrp="1"/>
          </p:cNvSpPr>
          <p:nvPr>
            <p:ph type="sldNum" idx="12"/>
          </p:nvPr>
        </p:nvSpPr>
        <p:spPr>
          <a:xfrm>
            <a:off x="6731000" y="6229350"/>
            <a:ext cx="1905000" cy="457200"/>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chemeClr val="lt2"/>
              </a:buClr>
              <a:buSzPts val="1400"/>
              <a:buFont typeface="Arial"/>
              <a:buNone/>
              <a:defRPr sz="14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chemeClr val="lt2"/>
              </a:buClr>
              <a:buSzPts val="1400"/>
              <a:buFont typeface="Arial"/>
              <a:buNone/>
              <a:defRPr sz="14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chemeClr val="lt2"/>
              </a:buClr>
              <a:buSzPts val="1400"/>
              <a:buFont typeface="Arial"/>
              <a:buNone/>
              <a:defRPr sz="14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chemeClr val="lt2"/>
              </a:buClr>
              <a:buSzPts val="1400"/>
              <a:buFont typeface="Arial"/>
              <a:buNone/>
              <a:defRPr sz="14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chemeClr val="lt2"/>
              </a:buClr>
              <a:buSzPts val="1400"/>
              <a:buFont typeface="Arial"/>
              <a:buNone/>
              <a:defRPr sz="14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chemeClr val="lt2"/>
              </a:buClr>
              <a:buSzPts val="1400"/>
              <a:buFont typeface="Arial"/>
              <a:buNone/>
              <a:defRPr sz="14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chemeClr val="lt2"/>
              </a:buClr>
              <a:buSzPts val="1400"/>
              <a:buFont typeface="Arial"/>
              <a:buNone/>
              <a:defRPr sz="14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chemeClr val="lt2"/>
              </a:buClr>
              <a:buSzPts val="1400"/>
              <a:buFont typeface="Arial"/>
              <a:buNone/>
              <a:defRPr sz="14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chemeClr val="lt2"/>
              </a:buClr>
              <a:buSzPts val="1400"/>
              <a:buFont typeface="Arial"/>
              <a:buNone/>
              <a:defRPr sz="14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0"/>
        <p:cNvGrpSpPr/>
        <p:nvPr/>
      </p:nvGrpSpPr>
      <p:grpSpPr>
        <a:xfrm>
          <a:off x="0" y="0"/>
          <a:ext cx="0" cy="0"/>
          <a:chOff x="0" y="0"/>
          <a:chExt cx="0" cy="0"/>
        </a:xfrm>
      </p:grpSpPr>
      <p:sp>
        <p:nvSpPr>
          <p:cNvPr id="41" name="Google Shape;41;p6"/>
          <p:cNvSpPr txBox="1">
            <a:spLocks noGrp="1"/>
          </p:cNvSpPr>
          <p:nvPr>
            <p:ph type="dt" idx="10"/>
          </p:nvPr>
        </p:nvSpPr>
        <p:spPr>
          <a:xfrm>
            <a:off x="431800" y="6229350"/>
            <a:ext cx="1905000" cy="45720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6"/>
          <p:cNvSpPr txBox="1">
            <a:spLocks noGrp="1"/>
          </p:cNvSpPr>
          <p:nvPr>
            <p:ph type="ftr" idx="11"/>
          </p:nvPr>
        </p:nvSpPr>
        <p:spPr>
          <a:xfrm>
            <a:off x="3124200" y="6229350"/>
            <a:ext cx="2895600" cy="457200"/>
          </a:xfrm>
          <a:prstGeom prst="rect">
            <a:avLst/>
          </a:prstGeom>
          <a:noFill/>
          <a:ln>
            <a:noFill/>
          </a:ln>
        </p:spPr>
        <p:txBody>
          <a:bodyPr spcFirstLastPara="1" wrap="square" lIns="91425" tIns="45700" rIns="91425" bIns="45700" anchor="b" anchorCtr="0">
            <a:noAutofit/>
          </a:bodyPr>
          <a:lstStyle>
            <a:lvl1pPr lvl="0" algn="ctr">
              <a:lnSpc>
                <a:spcPct val="100000"/>
              </a:lnSpc>
              <a:spcBef>
                <a:spcPts val="700"/>
              </a:spcBef>
              <a:spcAft>
                <a:spcPts val="0"/>
              </a:spcAft>
              <a:buSzPts val="1400"/>
              <a:buNone/>
              <a:defRPr sz="1400">
                <a:solidFill>
                  <a:schemeClr val="lt2"/>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3" name="Google Shape;43;p6"/>
          <p:cNvSpPr txBox="1">
            <a:spLocks noGrp="1"/>
          </p:cNvSpPr>
          <p:nvPr>
            <p:ph type="sldNum" idx="12"/>
          </p:nvPr>
        </p:nvSpPr>
        <p:spPr>
          <a:xfrm>
            <a:off x="6731000" y="6229350"/>
            <a:ext cx="1905000" cy="457200"/>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1pPr>
            <a:lvl2pPr marL="0" marR="0" lvl="1"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2pPr>
            <a:lvl3pPr marL="0" marR="0" lvl="2"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3pPr>
            <a:lvl4pPr marL="0" marR="0" lvl="3"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4pPr>
            <a:lvl5pPr marL="0" marR="0" lvl="4"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5pPr>
            <a:lvl6pPr marL="0" marR="0" lvl="5"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6pPr>
            <a:lvl7pPr marL="0" marR="0" lvl="6"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7pPr>
            <a:lvl8pPr marL="0" marR="0" lvl="7"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8pPr>
            <a:lvl9pPr marL="0" marR="0" lvl="8"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4"/>
        <p:cNvGrpSpPr/>
        <p:nvPr/>
      </p:nvGrpSpPr>
      <p:grpSpPr>
        <a:xfrm>
          <a:off x="0" y="0"/>
          <a:ext cx="0" cy="0"/>
          <a:chOff x="0" y="0"/>
          <a:chExt cx="0" cy="0"/>
        </a:xfrm>
      </p:grpSpPr>
      <p:sp>
        <p:nvSpPr>
          <p:cNvPr id="45" name="Google Shape;45;p7"/>
          <p:cNvSpPr txBox="1">
            <a:spLocks noGrp="1"/>
          </p:cNvSpPr>
          <p:nvPr>
            <p:ph type="title"/>
          </p:nvPr>
        </p:nvSpPr>
        <p:spPr>
          <a:xfrm>
            <a:off x="406400" y="228600"/>
            <a:ext cx="7772400" cy="114300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7"/>
          <p:cNvSpPr txBox="1">
            <a:spLocks noGrp="1"/>
          </p:cNvSpPr>
          <p:nvPr>
            <p:ph type="body" idx="1"/>
          </p:nvPr>
        </p:nvSpPr>
        <p:spPr>
          <a:xfrm>
            <a:off x="381000" y="1676400"/>
            <a:ext cx="4051300" cy="4419600"/>
          </a:xfrm>
          <a:prstGeom prst="rect">
            <a:avLst/>
          </a:prstGeom>
          <a:noFill/>
          <a:ln w="9525" cap="flat" cmpd="sng">
            <a:solidFill>
              <a:srgbClr val="0000FF"/>
            </a:solidFill>
            <a:prstDash val="solid"/>
            <a:miter lim="800000"/>
            <a:headEnd type="none" w="sm" len="sm"/>
            <a:tailEnd type="none" w="sm" len="sm"/>
          </a:ln>
        </p:spPr>
        <p:txBody>
          <a:bodyPr spcFirstLastPara="1" wrap="square" lIns="91425" tIns="45700" rIns="91425" bIns="45700" anchor="t" anchorCtr="0">
            <a:noAutofit/>
          </a:bodyPr>
          <a:lstStyle>
            <a:lvl1pPr marL="457200" lvl="0" indent="-406400" algn="l">
              <a:spcBef>
                <a:spcPts val="560"/>
              </a:spcBef>
              <a:spcAft>
                <a:spcPts val="0"/>
              </a:spcAft>
              <a:buSzPts val="2800"/>
              <a:buChar char="●"/>
              <a:defRPr sz="2800"/>
            </a:lvl1pPr>
            <a:lvl2pPr marL="914400" lvl="1" indent="-381000" algn="l">
              <a:spcBef>
                <a:spcPts val="480"/>
              </a:spcBef>
              <a:spcAft>
                <a:spcPts val="0"/>
              </a:spcAft>
              <a:buSzPts val="2400"/>
              <a:buChar char="●"/>
              <a:defRPr sz="2400"/>
            </a:lvl2pPr>
            <a:lvl3pPr marL="1371600" lvl="2" indent="-355600" algn="l">
              <a:spcBef>
                <a:spcPts val="400"/>
              </a:spcBef>
              <a:spcAft>
                <a:spcPts val="0"/>
              </a:spcAft>
              <a:buSzPts val="2000"/>
              <a:buChar char="●"/>
              <a:defRPr sz="2000"/>
            </a:lvl3pPr>
            <a:lvl4pPr marL="1828800" lvl="3" indent="-342900" algn="l">
              <a:spcBef>
                <a:spcPts val="360"/>
              </a:spcBef>
              <a:spcAft>
                <a:spcPts val="0"/>
              </a:spcAft>
              <a:buSzPts val="1800"/>
              <a:buFont typeface="Tahoma"/>
              <a:buChar char="•"/>
              <a:defRPr sz="1800"/>
            </a:lvl4pPr>
            <a:lvl5pPr marL="2286000" lvl="4" indent="-342900" algn="l">
              <a:spcBef>
                <a:spcPts val="360"/>
              </a:spcBef>
              <a:spcAft>
                <a:spcPts val="0"/>
              </a:spcAft>
              <a:buSzPts val="1800"/>
              <a:buFont typeface="Tahoma"/>
              <a:buChar char="–"/>
              <a:defRPr sz="1800"/>
            </a:lvl5pPr>
            <a:lvl6pPr marL="2743200" lvl="5" indent="-342900" algn="l">
              <a:spcBef>
                <a:spcPts val="360"/>
              </a:spcBef>
              <a:spcAft>
                <a:spcPts val="0"/>
              </a:spcAft>
              <a:buSzPts val="1800"/>
              <a:buFont typeface="Tahoma"/>
              <a:buChar char="–"/>
              <a:defRPr sz="1800"/>
            </a:lvl6pPr>
            <a:lvl7pPr marL="3200400" lvl="6" indent="-342900" algn="l">
              <a:spcBef>
                <a:spcPts val="360"/>
              </a:spcBef>
              <a:spcAft>
                <a:spcPts val="0"/>
              </a:spcAft>
              <a:buSzPts val="1800"/>
              <a:buFont typeface="Tahoma"/>
              <a:buChar char="–"/>
              <a:defRPr sz="1800"/>
            </a:lvl7pPr>
            <a:lvl8pPr marL="3657600" lvl="7" indent="-342900" algn="l">
              <a:spcBef>
                <a:spcPts val="360"/>
              </a:spcBef>
              <a:spcAft>
                <a:spcPts val="0"/>
              </a:spcAft>
              <a:buSzPts val="1800"/>
              <a:buFont typeface="Tahoma"/>
              <a:buChar char="–"/>
              <a:defRPr sz="1800"/>
            </a:lvl8pPr>
            <a:lvl9pPr marL="4114800" lvl="8" indent="-342900" algn="l">
              <a:spcBef>
                <a:spcPts val="360"/>
              </a:spcBef>
              <a:spcAft>
                <a:spcPts val="0"/>
              </a:spcAft>
              <a:buSzPts val="1800"/>
              <a:buFont typeface="Tahoma"/>
              <a:buChar char="–"/>
              <a:defRPr sz="1800"/>
            </a:lvl9pPr>
          </a:lstStyle>
          <a:p>
            <a:endParaRPr/>
          </a:p>
        </p:txBody>
      </p:sp>
      <p:sp>
        <p:nvSpPr>
          <p:cNvPr id="47" name="Google Shape;47;p7"/>
          <p:cNvSpPr txBox="1">
            <a:spLocks noGrp="1"/>
          </p:cNvSpPr>
          <p:nvPr>
            <p:ph type="body" idx="2"/>
          </p:nvPr>
        </p:nvSpPr>
        <p:spPr>
          <a:xfrm>
            <a:off x="4584700" y="1676400"/>
            <a:ext cx="4051300" cy="4419600"/>
          </a:xfrm>
          <a:prstGeom prst="rect">
            <a:avLst/>
          </a:prstGeom>
          <a:noFill/>
          <a:ln w="9525" cap="flat" cmpd="sng">
            <a:solidFill>
              <a:srgbClr val="0000FF"/>
            </a:solidFill>
            <a:prstDash val="solid"/>
            <a:miter lim="800000"/>
            <a:headEnd type="none" w="sm" len="sm"/>
            <a:tailEnd type="none" w="sm" len="sm"/>
          </a:ln>
        </p:spPr>
        <p:txBody>
          <a:bodyPr spcFirstLastPara="1" wrap="square" lIns="91425" tIns="45700" rIns="91425" bIns="45700" anchor="t" anchorCtr="0">
            <a:noAutofit/>
          </a:bodyPr>
          <a:lstStyle>
            <a:lvl1pPr marL="457200" lvl="0" indent="-406400" algn="l">
              <a:spcBef>
                <a:spcPts val="560"/>
              </a:spcBef>
              <a:spcAft>
                <a:spcPts val="0"/>
              </a:spcAft>
              <a:buSzPts val="2800"/>
              <a:buChar char="●"/>
              <a:defRPr sz="2800"/>
            </a:lvl1pPr>
            <a:lvl2pPr marL="914400" lvl="1" indent="-381000" algn="l">
              <a:spcBef>
                <a:spcPts val="480"/>
              </a:spcBef>
              <a:spcAft>
                <a:spcPts val="0"/>
              </a:spcAft>
              <a:buSzPts val="2400"/>
              <a:buChar char="●"/>
              <a:defRPr sz="2400"/>
            </a:lvl2pPr>
            <a:lvl3pPr marL="1371600" lvl="2" indent="-355600" algn="l">
              <a:spcBef>
                <a:spcPts val="400"/>
              </a:spcBef>
              <a:spcAft>
                <a:spcPts val="0"/>
              </a:spcAft>
              <a:buSzPts val="2000"/>
              <a:buChar char="●"/>
              <a:defRPr sz="2000"/>
            </a:lvl3pPr>
            <a:lvl4pPr marL="1828800" lvl="3" indent="-342900" algn="l">
              <a:spcBef>
                <a:spcPts val="360"/>
              </a:spcBef>
              <a:spcAft>
                <a:spcPts val="0"/>
              </a:spcAft>
              <a:buSzPts val="1800"/>
              <a:buFont typeface="Tahoma"/>
              <a:buChar char="•"/>
              <a:defRPr sz="1800"/>
            </a:lvl4pPr>
            <a:lvl5pPr marL="2286000" lvl="4" indent="-342900" algn="l">
              <a:spcBef>
                <a:spcPts val="360"/>
              </a:spcBef>
              <a:spcAft>
                <a:spcPts val="0"/>
              </a:spcAft>
              <a:buSzPts val="1800"/>
              <a:buFont typeface="Tahoma"/>
              <a:buChar char="–"/>
              <a:defRPr sz="1800"/>
            </a:lvl5pPr>
            <a:lvl6pPr marL="2743200" lvl="5" indent="-342900" algn="l">
              <a:spcBef>
                <a:spcPts val="360"/>
              </a:spcBef>
              <a:spcAft>
                <a:spcPts val="0"/>
              </a:spcAft>
              <a:buSzPts val="1800"/>
              <a:buFont typeface="Tahoma"/>
              <a:buChar char="–"/>
              <a:defRPr sz="1800"/>
            </a:lvl6pPr>
            <a:lvl7pPr marL="3200400" lvl="6" indent="-342900" algn="l">
              <a:spcBef>
                <a:spcPts val="360"/>
              </a:spcBef>
              <a:spcAft>
                <a:spcPts val="0"/>
              </a:spcAft>
              <a:buSzPts val="1800"/>
              <a:buFont typeface="Tahoma"/>
              <a:buChar char="–"/>
              <a:defRPr sz="1800"/>
            </a:lvl7pPr>
            <a:lvl8pPr marL="3657600" lvl="7" indent="-342900" algn="l">
              <a:spcBef>
                <a:spcPts val="360"/>
              </a:spcBef>
              <a:spcAft>
                <a:spcPts val="0"/>
              </a:spcAft>
              <a:buSzPts val="1800"/>
              <a:buFont typeface="Tahoma"/>
              <a:buChar char="–"/>
              <a:defRPr sz="1800"/>
            </a:lvl8pPr>
            <a:lvl9pPr marL="4114800" lvl="8" indent="-342900" algn="l">
              <a:spcBef>
                <a:spcPts val="360"/>
              </a:spcBef>
              <a:spcAft>
                <a:spcPts val="0"/>
              </a:spcAft>
              <a:buSzPts val="1800"/>
              <a:buFont typeface="Tahoma"/>
              <a:buChar char="–"/>
              <a:defRPr sz="1800"/>
            </a:lvl9pPr>
          </a:lstStyle>
          <a:p>
            <a:endParaRPr/>
          </a:p>
        </p:txBody>
      </p:sp>
      <p:sp>
        <p:nvSpPr>
          <p:cNvPr id="48" name="Google Shape;48;p7"/>
          <p:cNvSpPr txBox="1">
            <a:spLocks noGrp="1"/>
          </p:cNvSpPr>
          <p:nvPr>
            <p:ph type="dt" idx="10"/>
          </p:nvPr>
        </p:nvSpPr>
        <p:spPr>
          <a:xfrm>
            <a:off x="431800" y="6229350"/>
            <a:ext cx="1905000" cy="45720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9" name="Google Shape;49;p7"/>
          <p:cNvSpPr txBox="1">
            <a:spLocks noGrp="1"/>
          </p:cNvSpPr>
          <p:nvPr>
            <p:ph type="ftr" idx="11"/>
          </p:nvPr>
        </p:nvSpPr>
        <p:spPr>
          <a:xfrm>
            <a:off x="3124200" y="6229350"/>
            <a:ext cx="2895600" cy="457200"/>
          </a:xfrm>
          <a:prstGeom prst="rect">
            <a:avLst/>
          </a:prstGeom>
          <a:noFill/>
          <a:ln>
            <a:noFill/>
          </a:ln>
        </p:spPr>
        <p:txBody>
          <a:bodyPr spcFirstLastPara="1" wrap="square" lIns="91425" tIns="45700" rIns="91425" bIns="45700" anchor="b" anchorCtr="0">
            <a:noAutofit/>
          </a:bodyPr>
          <a:lstStyle>
            <a:lvl1pPr lvl="0" algn="ctr">
              <a:lnSpc>
                <a:spcPct val="100000"/>
              </a:lnSpc>
              <a:spcBef>
                <a:spcPts val="700"/>
              </a:spcBef>
              <a:spcAft>
                <a:spcPts val="0"/>
              </a:spcAft>
              <a:buSzPts val="1400"/>
              <a:buNone/>
              <a:defRPr sz="1400">
                <a:solidFill>
                  <a:schemeClr val="lt2"/>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7"/>
          <p:cNvSpPr txBox="1">
            <a:spLocks noGrp="1"/>
          </p:cNvSpPr>
          <p:nvPr>
            <p:ph type="sldNum" idx="12"/>
          </p:nvPr>
        </p:nvSpPr>
        <p:spPr>
          <a:xfrm>
            <a:off x="6731000" y="6229350"/>
            <a:ext cx="1905000" cy="457200"/>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1pPr>
            <a:lvl2pPr marL="0" marR="0" lvl="1"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2pPr>
            <a:lvl3pPr marL="0" marR="0" lvl="2"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3pPr>
            <a:lvl4pPr marL="0" marR="0" lvl="3"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4pPr>
            <a:lvl5pPr marL="0" marR="0" lvl="4"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5pPr>
            <a:lvl6pPr marL="0" marR="0" lvl="5"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6pPr>
            <a:lvl7pPr marL="0" marR="0" lvl="6"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7pPr>
            <a:lvl8pPr marL="0" marR="0" lvl="7"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8pPr>
            <a:lvl9pPr marL="0" marR="0" lvl="8"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4 Content" type="fourObj">
  <p:cSld name="FOUR_OBJECTS">
    <p:spTree>
      <p:nvGrpSpPr>
        <p:cNvPr id="1" name="Shape 51"/>
        <p:cNvGrpSpPr/>
        <p:nvPr/>
      </p:nvGrpSpPr>
      <p:grpSpPr>
        <a:xfrm>
          <a:off x="0" y="0"/>
          <a:ext cx="0" cy="0"/>
          <a:chOff x="0" y="0"/>
          <a:chExt cx="0" cy="0"/>
        </a:xfrm>
      </p:grpSpPr>
      <p:sp>
        <p:nvSpPr>
          <p:cNvPr id="52" name="Google Shape;52;p8"/>
          <p:cNvSpPr txBox="1">
            <a:spLocks noGrp="1"/>
          </p:cNvSpPr>
          <p:nvPr>
            <p:ph type="title"/>
          </p:nvPr>
        </p:nvSpPr>
        <p:spPr>
          <a:xfrm>
            <a:off x="406400" y="228600"/>
            <a:ext cx="7772400" cy="114300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8"/>
          <p:cNvSpPr txBox="1">
            <a:spLocks noGrp="1"/>
          </p:cNvSpPr>
          <p:nvPr>
            <p:ph type="body" idx="1"/>
          </p:nvPr>
        </p:nvSpPr>
        <p:spPr>
          <a:xfrm>
            <a:off x="381000" y="1676400"/>
            <a:ext cx="4051300" cy="2133600"/>
          </a:xfrm>
          <a:prstGeom prst="rect">
            <a:avLst/>
          </a:prstGeom>
          <a:noFill/>
          <a:ln w="9525" cap="flat" cmpd="sng">
            <a:solidFill>
              <a:srgbClr val="0000FF"/>
            </a:solidFill>
            <a:prstDash val="solid"/>
            <a:miter lim="800000"/>
            <a:headEnd type="none" w="sm" len="sm"/>
            <a:tailEnd type="none" w="sm" len="sm"/>
          </a:ln>
        </p:spPr>
        <p:txBody>
          <a:bodyPr spcFirstLastPara="1" wrap="square" lIns="91425" tIns="45700" rIns="91425" bIns="45700" anchor="t" anchorCtr="0">
            <a:noAutofit/>
          </a:bodyPr>
          <a:lstStyle>
            <a:lvl1pPr marL="457200" lvl="0" indent="-342900" algn="l">
              <a:spcBef>
                <a:spcPts val="360"/>
              </a:spcBef>
              <a:spcAft>
                <a:spcPts val="0"/>
              </a:spcAft>
              <a:buSzPts val="1800"/>
              <a:buChar char="●"/>
              <a:defRPr/>
            </a:lvl1pPr>
            <a:lvl2pPr marL="914400" lvl="1" indent="-342900" algn="l">
              <a:spcBef>
                <a:spcPts val="360"/>
              </a:spcBef>
              <a:spcAft>
                <a:spcPts val="0"/>
              </a:spcAft>
              <a:buSzPts val="1800"/>
              <a:buChar char="●"/>
              <a:defRPr/>
            </a:lvl2pPr>
            <a:lvl3pPr marL="1371600" lvl="2" indent="-342900" algn="l">
              <a:spcBef>
                <a:spcPts val="360"/>
              </a:spcBef>
              <a:spcAft>
                <a:spcPts val="0"/>
              </a:spcAft>
              <a:buSzPts val="1800"/>
              <a:buChar char="●"/>
              <a:defRPr/>
            </a:lvl3pPr>
            <a:lvl4pPr marL="1828800" lvl="3" indent="-342900" algn="l">
              <a:spcBef>
                <a:spcPts val="360"/>
              </a:spcBef>
              <a:spcAft>
                <a:spcPts val="0"/>
              </a:spcAft>
              <a:buSzPts val="1800"/>
              <a:buChar char="•"/>
              <a:defRPr/>
            </a:lvl4pPr>
            <a:lvl5pPr marL="2286000" lvl="4" indent="-342900" algn="l">
              <a:spcBef>
                <a:spcPts val="360"/>
              </a:spcBef>
              <a:spcAft>
                <a:spcPts val="0"/>
              </a:spcAft>
              <a:buSzPts val="1800"/>
              <a:buChar char="–"/>
              <a:defRPr/>
            </a:lvl5pPr>
            <a:lvl6pPr marL="2743200" lvl="5" indent="-342900" algn="l">
              <a:spcBef>
                <a:spcPts val="360"/>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sp>
        <p:nvSpPr>
          <p:cNvPr id="54" name="Google Shape;54;p8"/>
          <p:cNvSpPr txBox="1">
            <a:spLocks noGrp="1"/>
          </p:cNvSpPr>
          <p:nvPr>
            <p:ph type="body" idx="2"/>
          </p:nvPr>
        </p:nvSpPr>
        <p:spPr>
          <a:xfrm>
            <a:off x="4584700" y="1676400"/>
            <a:ext cx="4051300" cy="2133600"/>
          </a:xfrm>
          <a:prstGeom prst="rect">
            <a:avLst/>
          </a:prstGeom>
          <a:noFill/>
          <a:ln w="9525" cap="flat" cmpd="sng">
            <a:solidFill>
              <a:srgbClr val="0000FF"/>
            </a:solidFill>
            <a:prstDash val="solid"/>
            <a:miter lim="800000"/>
            <a:headEnd type="none" w="sm" len="sm"/>
            <a:tailEnd type="none" w="sm" len="sm"/>
          </a:ln>
        </p:spPr>
        <p:txBody>
          <a:bodyPr spcFirstLastPara="1" wrap="square" lIns="91425" tIns="45700" rIns="91425" bIns="45700" anchor="t" anchorCtr="0">
            <a:noAutofit/>
          </a:bodyPr>
          <a:lstStyle>
            <a:lvl1pPr marL="457200" lvl="0" indent="-342900" algn="l">
              <a:spcBef>
                <a:spcPts val="360"/>
              </a:spcBef>
              <a:spcAft>
                <a:spcPts val="0"/>
              </a:spcAft>
              <a:buSzPts val="1800"/>
              <a:buChar char="●"/>
              <a:defRPr/>
            </a:lvl1pPr>
            <a:lvl2pPr marL="914400" lvl="1" indent="-342900" algn="l">
              <a:spcBef>
                <a:spcPts val="360"/>
              </a:spcBef>
              <a:spcAft>
                <a:spcPts val="0"/>
              </a:spcAft>
              <a:buSzPts val="1800"/>
              <a:buChar char="●"/>
              <a:defRPr/>
            </a:lvl2pPr>
            <a:lvl3pPr marL="1371600" lvl="2" indent="-342900" algn="l">
              <a:spcBef>
                <a:spcPts val="360"/>
              </a:spcBef>
              <a:spcAft>
                <a:spcPts val="0"/>
              </a:spcAft>
              <a:buSzPts val="1800"/>
              <a:buChar char="●"/>
              <a:defRPr/>
            </a:lvl3pPr>
            <a:lvl4pPr marL="1828800" lvl="3" indent="-342900" algn="l">
              <a:spcBef>
                <a:spcPts val="360"/>
              </a:spcBef>
              <a:spcAft>
                <a:spcPts val="0"/>
              </a:spcAft>
              <a:buSzPts val="1800"/>
              <a:buChar char="•"/>
              <a:defRPr/>
            </a:lvl4pPr>
            <a:lvl5pPr marL="2286000" lvl="4" indent="-342900" algn="l">
              <a:spcBef>
                <a:spcPts val="360"/>
              </a:spcBef>
              <a:spcAft>
                <a:spcPts val="0"/>
              </a:spcAft>
              <a:buSzPts val="1800"/>
              <a:buChar char="–"/>
              <a:defRPr/>
            </a:lvl5pPr>
            <a:lvl6pPr marL="2743200" lvl="5" indent="-342900" algn="l">
              <a:spcBef>
                <a:spcPts val="360"/>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sp>
        <p:nvSpPr>
          <p:cNvPr id="55" name="Google Shape;55;p8"/>
          <p:cNvSpPr txBox="1">
            <a:spLocks noGrp="1"/>
          </p:cNvSpPr>
          <p:nvPr>
            <p:ph type="body" idx="3"/>
          </p:nvPr>
        </p:nvSpPr>
        <p:spPr>
          <a:xfrm>
            <a:off x="381000" y="3962400"/>
            <a:ext cx="4051300" cy="2133600"/>
          </a:xfrm>
          <a:prstGeom prst="rect">
            <a:avLst/>
          </a:prstGeom>
          <a:noFill/>
          <a:ln w="9525" cap="flat" cmpd="sng">
            <a:solidFill>
              <a:srgbClr val="0000FF"/>
            </a:solidFill>
            <a:prstDash val="solid"/>
            <a:miter lim="800000"/>
            <a:headEnd type="none" w="sm" len="sm"/>
            <a:tailEnd type="none" w="sm" len="sm"/>
          </a:ln>
        </p:spPr>
        <p:txBody>
          <a:bodyPr spcFirstLastPara="1" wrap="square" lIns="91425" tIns="45700" rIns="91425" bIns="45700" anchor="t" anchorCtr="0">
            <a:noAutofit/>
          </a:bodyPr>
          <a:lstStyle>
            <a:lvl1pPr marL="457200" lvl="0" indent="-342900" algn="l">
              <a:spcBef>
                <a:spcPts val="360"/>
              </a:spcBef>
              <a:spcAft>
                <a:spcPts val="0"/>
              </a:spcAft>
              <a:buSzPts val="1800"/>
              <a:buChar char="●"/>
              <a:defRPr/>
            </a:lvl1pPr>
            <a:lvl2pPr marL="914400" lvl="1" indent="-342900" algn="l">
              <a:spcBef>
                <a:spcPts val="360"/>
              </a:spcBef>
              <a:spcAft>
                <a:spcPts val="0"/>
              </a:spcAft>
              <a:buSzPts val="1800"/>
              <a:buChar char="●"/>
              <a:defRPr/>
            </a:lvl2pPr>
            <a:lvl3pPr marL="1371600" lvl="2" indent="-342900" algn="l">
              <a:spcBef>
                <a:spcPts val="360"/>
              </a:spcBef>
              <a:spcAft>
                <a:spcPts val="0"/>
              </a:spcAft>
              <a:buSzPts val="1800"/>
              <a:buChar char="●"/>
              <a:defRPr/>
            </a:lvl3pPr>
            <a:lvl4pPr marL="1828800" lvl="3" indent="-342900" algn="l">
              <a:spcBef>
                <a:spcPts val="360"/>
              </a:spcBef>
              <a:spcAft>
                <a:spcPts val="0"/>
              </a:spcAft>
              <a:buSzPts val="1800"/>
              <a:buChar char="•"/>
              <a:defRPr/>
            </a:lvl4pPr>
            <a:lvl5pPr marL="2286000" lvl="4" indent="-342900" algn="l">
              <a:spcBef>
                <a:spcPts val="360"/>
              </a:spcBef>
              <a:spcAft>
                <a:spcPts val="0"/>
              </a:spcAft>
              <a:buSzPts val="1800"/>
              <a:buChar char="–"/>
              <a:defRPr/>
            </a:lvl5pPr>
            <a:lvl6pPr marL="2743200" lvl="5" indent="-342900" algn="l">
              <a:spcBef>
                <a:spcPts val="360"/>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sp>
        <p:nvSpPr>
          <p:cNvPr id="56" name="Google Shape;56;p8"/>
          <p:cNvSpPr txBox="1">
            <a:spLocks noGrp="1"/>
          </p:cNvSpPr>
          <p:nvPr>
            <p:ph type="body" idx="4"/>
          </p:nvPr>
        </p:nvSpPr>
        <p:spPr>
          <a:xfrm>
            <a:off x="4584700" y="3962400"/>
            <a:ext cx="4051300" cy="2133600"/>
          </a:xfrm>
          <a:prstGeom prst="rect">
            <a:avLst/>
          </a:prstGeom>
          <a:noFill/>
          <a:ln w="9525" cap="flat" cmpd="sng">
            <a:solidFill>
              <a:srgbClr val="0000FF"/>
            </a:solidFill>
            <a:prstDash val="solid"/>
            <a:miter lim="800000"/>
            <a:headEnd type="none" w="sm" len="sm"/>
            <a:tailEnd type="none" w="sm" len="sm"/>
          </a:ln>
        </p:spPr>
        <p:txBody>
          <a:bodyPr spcFirstLastPara="1" wrap="square" lIns="91425" tIns="45700" rIns="91425" bIns="45700" anchor="t" anchorCtr="0">
            <a:noAutofit/>
          </a:bodyPr>
          <a:lstStyle>
            <a:lvl1pPr marL="457200" lvl="0" indent="-342900" algn="l">
              <a:spcBef>
                <a:spcPts val="360"/>
              </a:spcBef>
              <a:spcAft>
                <a:spcPts val="0"/>
              </a:spcAft>
              <a:buSzPts val="1800"/>
              <a:buChar char="●"/>
              <a:defRPr/>
            </a:lvl1pPr>
            <a:lvl2pPr marL="914400" lvl="1" indent="-342900" algn="l">
              <a:spcBef>
                <a:spcPts val="360"/>
              </a:spcBef>
              <a:spcAft>
                <a:spcPts val="0"/>
              </a:spcAft>
              <a:buSzPts val="1800"/>
              <a:buChar char="●"/>
              <a:defRPr/>
            </a:lvl2pPr>
            <a:lvl3pPr marL="1371600" lvl="2" indent="-342900" algn="l">
              <a:spcBef>
                <a:spcPts val="360"/>
              </a:spcBef>
              <a:spcAft>
                <a:spcPts val="0"/>
              </a:spcAft>
              <a:buSzPts val="1800"/>
              <a:buChar char="●"/>
              <a:defRPr/>
            </a:lvl3pPr>
            <a:lvl4pPr marL="1828800" lvl="3" indent="-342900" algn="l">
              <a:spcBef>
                <a:spcPts val="360"/>
              </a:spcBef>
              <a:spcAft>
                <a:spcPts val="0"/>
              </a:spcAft>
              <a:buSzPts val="1800"/>
              <a:buChar char="•"/>
              <a:defRPr/>
            </a:lvl4pPr>
            <a:lvl5pPr marL="2286000" lvl="4" indent="-342900" algn="l">
              <a:spcBef>
                <a:spcPts val="360"/>
              </a:spcBef>
              <a:spcAft>
                <a:spcPts val="0"/>
              </a:spcAft>
              <a:buSzPts val="1800"/>
              <a:buChar char="–"/>
              <a:defRPr/>
            </a:lvl5pPr>
            <a:lvl6pPr marL="2743200" lvl="5" indent="-342900" algn="l">
              <a:spcBef>
                <a:spcPts val="360"/>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sp>
        <p:nvSpPr>
          <p:cNvPr id="57" name="Google Shape;57;p8"/>
          <p:cNvSpPr txBox="1">
            <a:spLocks noGrp="1"/>
          </p:cNvSpPr>
          <p:nvPr>
            <p:ph type="dt" idx="10"/>
          </p:nvPr>
        </p:nvSpPr>
        <p:spPr>
          <a:xfrm>
            <a:off x="431800" y="6229350"/>
            <a:ext cx="1905000" cy="45720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8" name="Google Shape;58;p8"/>
          <p:cNvSpPr txBox="1">
            <a:spLocks noGrp="1"/>
          </p:cNvSpPr>
          <p:nvPr>
            <p:ph type="ftr" idx="11"/>
          </p:nvPr>
        </p:nvSpPr>
        <p:spPr>
          <a:xfrm>
            <a:off x="3124200" y="6229350"/>
            <a:ext cx="2895600" cy="457200"/>
          </a:xfrm>
          <a:prstGeom prst="rect">
            <a:avLst/>
          </a:prstGeom>
          <a:noFill/>
          <a:ln>
            <a:noFill/>
          </a:ln>
        </p:spPr>
        <p:txBody>
          <a:bodyPr spcFirstLastPara="1" wrap="square" lIns="91425" tIns="45700" rIns="91425" bIns="45700" anchor="b" anchorCtr="0">
            <a:noAutofit/>
          </a:bodyPr>
          <a:lstStyle>
            <a:lvl1pPr lvl="0" algn="ctr">
              <a:lnSpc>
                <a:spcPct val="100000"/>
              </a:lnSpc>
              <a:spcBef>
                <a:spcPts val="700"/>
              </a:spcBef>
              <a:spcAft>
                <a:spcPts val="0"/>
              </a:spcAft>
              <a:buSzPts val="1400"/>
              <a:buNone/>
              <a:defRPr sz="1400">
                <a:solidFill>
                  <a:schemeClr val="lt2"/>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8"/>
          <p:cNvSpPr txBox="1">
            <a:spLocks noGrp="1"/>
          </p:cNvSpPr>
          <p:nvPr>
            <p:ph type="sldNum" idx="12"/>
          </p:nvPr>
        </p:nvSpPr>
        <p:spPr>
          <a:xfrm>
            <a:off x="6731000" y="6229350"/>
            <a:ext cx="1905000" cy="457200"/>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1pPr>
            <a:lvl2pPr marL="0" marR="0" lvl="1"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2pPr>
            <a:lvl3pPr marL="0" marR="0" lvl="2"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3pPr>
            <a:lvl4pPr marL="0" marR="0" lvl="3"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4pPr>
            <a:lvl5pPr marL="0" marR="0" lvl="4"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5pPr>
            <a:lvl6pPr marL="0" marR="0" lvl="5"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6pPr>
            <a:lvl7pPr marL="0" marR="0" lvl="6"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7pPr>
            <a:lvl8pPr marL="0" marR="0" lvl="7"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8pPr>
            <a:lvl9pPr marL="0" marR="0" lvl="8"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60"/>
        <p:cNvGrpSpPr/>
        <p:nvPr/>
      </p:nvGrpSpPr>
      <p:grpSpPr>
        <a:xfrm>
          <a:off x="0" y="0"/>
          <a:ext cx="0" cy="0"/>
          <a:chOff x="0" y="0"/>
          <a:chExt cx="0" cy="0"/>
        </a:xfrm>
      </p:grpSpPr>
      <p:sp>
        <p:nvSpPr>
          <p:cNvPr id="61" name="Google Shape;61;p9"/>
          <p:cNvSpPr txBox="1">
            <a:spLocks noGrp="1"/>
          </p:cNvSpPr>
          <p:nvPr>
            <p:ph type="title"/>
          </p:nvPr>
        </p:nvSpPr>
        <p:spPr>
          <a:xfrm rot="5400000">
            <a:off x="4670425" y="2130425"/>
            <a:ext cx="5867400" cy="206375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2" name="Google Shape;62;p9"/>
          <p:cNvSpPr txBox="1">
            <a:spLocks noGrp="1"/>
          </p:cNvSpPr>
          <p:nvPr>
            <p:ph type="body" idx="1"/>
          </p:nvPr>
        </p:nvSpPr>
        <p:spPr>
          <a:xfrm rot="5400000">
            <a:off x="466725" y="142875"/>
            <a:ext cx="5867400" cy="6038850"/>
          </a:xfrm>
          <a:prstGeom prst="rect">
            <a:avLst/>
          </a:prstGeom>
          <a:noFill/>
          <a:ln w="9525" cap="flat" cmpd="sng">
            <a:solidFill>
              <a:srgbClr val="0000FF"/>
            </a:solidFill>
            <a:prstDash val="solid"/>
            <a:miter lim="800000"/>
            <a:headEnd type="none" w="sm" len="sm"/>
            <a:tailEnd type="none" w="sm" len="sm"/>
          </a:ln>
        </p:spPr>
        <p:txBody>
          <a:bodyPr spcFirstLastPara="1" wrap="square" lIns="91425" tIns="45700" rIns="91425" bIns="45700" anchor="t" anchorCtr="0">
            <a:noAutofit/>
          </a:bodyPr>
          <a:lstStyle>
            <a:lvl1pPr marL="457200" lvl="0" indent="-342900" algn="l">
              <a:spcBef>
                <a:spcPts val="360"/>
              </a:spcBef>
              <a:spcAft>
                <a:spcPts val="0"/>
              </a:spcAft>
              <a:buSzPts val="1800"/>
              <a:buChar char="●"/>
              <a:defRPr/>
            </a:lvl1pPr>
            <a:lvl2pPr marL="914400" lvl="1" indent="-342900" algn="l">
              <a:spcBef>
                <a:spcPts val="360"/>
              </a:spcBef>
              <a:spcAft>
                <a:spcPts val="0"/>
              </a:spcAft>
              <a:buSzPts val="1800"/>
              <a:buChar char="●"/>
              <a:defRPr/>
            </a:lvl2pPr>
            <a:lvl3pPr marL="1371600" lvl="2" indent="-342900" algn="l">
              <a:spcBef>
                <a:spcPts val="360"/>
              </a:spcBef>
              <a:spcAft>
                <a:spcPts val="0"/>
              </a:spcAft>
              <a:buSzPts val="1800"/>
              <a:buChar char="●"/>
              <a:defRPr/>
            </a:lvl3pPr>
            <a:lvl4pPr marL="1828800" lvl="3" indent="-342900" algn="l">
              <a:spcBef>
                <a:spcPts val="360"/>
              </a:spcBef>
              <a:spcAft>
                <a:spcPts val="0"/>
              </a:spcAft>
              <a:buSzPts val="1800"/>
              <a:buChar char="•"/>
              <a:defRPr/>
            </a:lvl4pPr>
            <a:lvl5pPr marL="2286000" lvl="4" indent="-342900" algn="l">
              <a:spcBef>
                <a:spcPts val="360"/>
              </a:spcBef>
              <a:spcAft>
                <a:spcPts val="0"/>
              </a:spcAft>
              <a:buSzPts val="1800"/>
              <a:buChar char="–"/>
              <a:defRPr/>
            </a:lvl5pPr>
            <a:lvl6pPr marL="2743200" lvl="5" indent="-342900" algn="l">
              <a:spcBef>
                <a:spcPts val="360"/>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sp>
        <p:nvSpPr>
          <p:cNvPr id="63" name="Google Shape;63;p9"/>
          <p:cNvSpPr txBox="1">
            <a:spLocks noGrp="1"/>
          </p:cNvSpPr>
          <p:nvPr>
            <p:ph type="dt" idx="10"/>
          </p:nvPr>
        </p:nvSpPr>
        <p:spPr>
          <a:xfrm>
            <a:off x="431800" y="6229350"/>
            <a:ext cx="1905000" cy="45720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9"/>
          <p:cNvSpPr txBox="1">
            <a:spLocks noGrp="1"/>
          </p:cNvSpPr>
          <p:nvPr>
            <p:ph type="ftr" idx="11"/>
          </p:nvPr>
        </p:nvSpPr>
        <p:spPr>
          <a:xfrm>
            <a:off x="3124200" y="6229350"/>
            <a:ext cx="2895600" cy="457200"/>
          </a:xfrm>
          <a:prstGeom prst="rect">
            <a:avLst/>
          </a:prstGeom>
          <a:noFill/>
          <a:ln>
            <a:noFill/>
          </a:ln>
        </p:spPr>
        <p:txBody>
          <a:bodyPr spcFirstLastPara="1" wrap="square" lIns="91425" tIns="45700" rIns="91425" bIns="45700" anchor="b" anchorCtr="0">
            <a:noAutofit/>
          </a:bodyPr>
          <a:lstStyle>
            <a:lvl1pPr lvl="0" algn="ctr">
              <a:lnSpc>
                <a:spcPct val="100000"/>
              </a:lnSpc>
              <a:spcBef>
                <a:spcPts val="700"/>
              </a:spcBef>
              <a:spcAft>
                <a:spcPts val="0"/>
              </a:spcAft>
              <a:buSzPts val="1400"/>
              <a:buNone/>
              <a:defRPr sz="1400">
                <a:solidFill>
                  <a:schemeClr val="lt2"/>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5" name="Google Shape;65;p9"/>
          <p:cNvSpPr txBox="1">
            <a:spLocks noGrp="1"/>
          </p:cNvSpPr>
          <p:nvPr>
            <p:ph type="sldNum" idx="12"/>
          </p:nvPr>
        </p:nvSpPr>
        <p:spPr>
          <a:xfrm>
            <a:off x="6731000" y="6229350"/>
            <a:ext cx="1905000" cy="457200"/>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1pPr>
            <a:lvl2pPr marL="0" marR="0" lvl="1"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2pPr>
            <a:lvl3pPr marL="0" marR="0" lvl="2"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3pPr>
            <a:lvl4pPr marL="0" marR="0" lvl="3"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4pPr>
            <a:lvl5pPr marL="0" marR="0" lvl="4"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5pPr>
            <a:lvl6pPr marL="0" marR="0" lvl="5"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6pPr>
            <a:lvl7pPr marL="0" marR="0" lvl="6"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7pPr>
            <a:lvl8pPr marL="0" marR="0" lvl="7"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8pPr>
            <a:lvl9pPr marL="0" marR="0" lvl="8"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6"/>
        <p:cNvGrpSpPr/>
        <p:nvPr/>
      </p:nvGrpSpPr>
      <p:grpSpPr>
        <a:xfrm>
          <a:off x="0" y="0"/>
          <a:ext cx="0" cy="0"/>
          <a:chOff x="0" y="0"/>
          <a:chExt cx="0" cy="0"/>
        </a:xfrm>
      </p:grpSpPr>
      <p:sp>
        <p:nvSpPr>
          <p:cNvPr id="67" name="Google Shape;67;p10"/>
          <p:cNvSpPr txBox="1">
            <a:spLocks noGrp="1"/>
          </p:cNvSpPr>
          <p:nvPr>
            <p:ph type="title"/>
          </p:nvPr>
        </p:nvSpPr>
        <p:spPr>
          <a:xfrm>
            <a:off x="406400" y="228600"/>
            <a:ext cx="7772400" cy="114300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8" name="Google Shape;68;p10"/>
          <p:cNvSpPr txBox="1">
            <a:spLocks noGrp="1"/>
          </p:cNvSpPr>
          <p:nvPr>
            <p:ph type="body" idx="1"/>
          </p:nvPr>
        </p:nvSpPr>
        <p:spPr>
          <a:xfrm rot="5400000">
            <a:off x="2298700" y="-241300"/>
            <a:ext cx="4419600" cy="8255000"/>
          </a:xfrm>
          <a:prstGeom prst="rect">
            <a:avLst/>
          </a:prstGeom>
          <a:noFill/>
          <a:ln w="9525" cap="flat" cmpd="sng">
            <a:solidFill>
              <a:srgbClr val="0000FF"/>
            </a:solidFill>
            <a:prstDash val="solid"/>
            <a:miter lim="800000"/>
            <a:headEnd type="none" w="sm" len="sm"/>
            <a:tailEnd type="none" w="sm" len="sm"/>
          </a:ln>
        </p:spPr>
        <p:txBody>
          <a:bodyPr spcFirstLastPara="1" wrap="square" lIns="91425" tIns="45700" rIns="91425" bIns="45700" anchor="t" anchorCtr="0">
            <a:noAutofit/>
          </a:bodyPr>
          <a:lstStyle>
            <a:lvl1pPr marL="457200" lvl="0" indent="-342900" algn="l">
              <a:spcBef>
                <a:spcPts val="360"/>
              </a:spcBef>
              <a:spcAft>
                <a:spcPts val="0"/>
              </a:spcAft>
              <a:buSzPts val="1800"/>
              <a:buChar char="●"/>
              <a:defRPr/>
            </a:lvl1pPr>
            <a:lvl2pPr marL="914400" lvl="1" indent="-342900" algn="l">
              <a:spcBef>
                <a:spcPts val="360"/>
              </a:spcBef>
              <a:spcAft>
                <a:spcPts val="0"/>
              </a:spcAft>
              <a:buSzPts val="1800"/>
              <a:buChar char="●"/>
              <a:defRPr/>
            </a:lvl2pPr>
            <a:lvl3pPr marL="1371600" lvl="2" indent="-342900" algn="l">
              <a:spcBef>
                <a:spcPts val="360"/>
              </a:spcBef>
              <a:spcAft>
                <a:spcPts val="0"/>
              </a:spcAft>
              <a:buSzPts val="1800"/>
              <a:buChar char="●"/>
              <a:defRPr/>
            </a:lvl3pPr>
            <a:lvl4pPr marL="1828800" lvl="3" indent="-342900" algn="l">
              <a:spcBef>
                <a:spcPts val="360"/>
              </a:spcBef>
              <a:spcAft>
                <a:spcPts val="0"/>
              </a:spcAft>
              <a:buSzPts val="1800"/>
              <a:buChar char="•"/>
              <a:defRPr/>
            </a:lvl4pPr>
            <a:lvl5pPr marL="2286000" lvl="4" indent="-342900" algn="l">
              <a:spcBef>
                <a:spcPts val="360"/>
              </a:spcBef>
              <a:spcAft>
                <a:spcPts val="0"/>
              </a:spcAft>
              <a:buSzPts val="1800"/>
              <a:buChar char="–"/>
              <a:defRPr/>
            </a:lvl5pPr>
            <a:lvl6pPr marL="2743200" lvl="5" indent="-342900" algn="l">
              <a:spcBef>
                <a:spcPts val="360"/>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sp>
        <p:nvSpPr>
          <p:cNvPr id="69" name="Google Shape;69;p10"/>
          <p:cNvSpPr txBox="1">
            <a:spLocks noGrp="1"/>
          </p:cNvSpPr>
          <p:nvPr>
            <p:ph type="dt" idx="10"/>
          </p:nvPr>
        </p:nvSpPr>
        <p:spPr>
          <a:xfrm>
            <a:off x="431800" y="6229350"/>
            <a:ext cx="1905000" cy="45720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10"/>
          <p:cNvSpPr txBox="1">
            <a:spLocks noGrp="1"/>
          </p:cNvSpPr>
          <p:nvPr>
            <p:ph type="ftr" idx="11"/>
          </p:nvPr>
        </p:nvSpPr>
        <p:spPr>
          <a:xfrm>
            <a:off x="3124200" y="6229350"/>
            <a:ext cx="2895600" cy="457200"/>
          </a:xfrm>
          <a:prstGeom prst="rect">
            <a:avLst/>
          </a:prstGeom>
          <a:noFill/>
          <a:ln>
            <a:noFill/>
          </a:ln>
        </p:spPr>
        <p:txBody>
          <a:bodyPr spcFirstLastPara="1" wrap="square" lIns="91425" tIns="45700" rIns="91425" bIns="45700" anchor="b" anchorCtr="0">
            <a:noAutofit/>
          </a:bodyPr>
          <a:lstStyle>
            <a:lvl1pPr lvl="0" algn="ctr">
              <a:lnSpc>
                <a:spcPct val="100000"/>
              </a:lnSpc>
              <a:spcBef>
                <a:spcPts val="700"/>
              </a:spcBef>
              <a:spcAft>
                <a:spcPts val="0"/>
              </a:spcAft>
              <a:buSzPts val="1400"/>
              <a:buNone/>
              <a:defRPr sz="1400">
                <a:solidFill>
                  <a:schemeClr val="lt2"/>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10"/>
          <p:cNvSpPr txBox="1">
            <a:spLocks noGrp="1"/>
          </p:cNvSpPr>
          <p:nvPr>
            <p:ph type="sldNum" idx="12"/>
          </p:nvPr>
        </p:nvSpPr>
        <p:spPr>
          <a:xfrm>
            <a:off x="6731000" y="6229350"/>
            <a:ext cx="1905000" cy="457200"/>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1pPr>
            <a:lvl2pPr marL="0" marR="0" lvl="1"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2pPr>
            <a:lvl3pPr marL="0" marR="0" lvl="2"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3pPr>
            <a:lvl4pPr marL="0" marR="0" lvl="3"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4pPr>
            <a:lvl5pPr marL="0" marR="0" lvl="4"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5pPr>
            <a:lvl6pPr marL="0" marR="0" lvl="5"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6pPr>
            <a:lvl7pPr marL="0" marR="0" lvl="6"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7pPr>
            <a:lvl8pPr marL="0" marR="0" lvl="7"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8pPr>
            <a:lvl9pPr marL="0" marR="0" lvl="8"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72"/>
        <p:cNvGrpSpPr/>
        <p:nvPr/>
      </p:nvGrpSpPr>
      <p:grpSpPr>
        <a:xfrm>
          <a:off x="0" y="0"/>
          <a:ext cx="0" cy="0"/>
          <a:chOff x="0" y="0"/>
          <a:chExt cx="0" cy="0"/>
        </a:xfrm>
      </p:grpSpPr>
      <p:sp>
        <p:nvSpPr>
          <p:cNvPr id="73" name="Google Shape;73;p11"/>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sz="2000" b="1"/>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1"/>
          <p:cNvSpPr>
            <a:spLocks noGrp="1"/>
          </p:cNvSpPr>
          <p:nvPr>
            <p:ph type="pic" idx="2"/>
          </p:nvPr>
        </p:nvSpPr>
        <p:spPr>
          <a:xfrm>
            <a:off x="1792288" y="612775"/>
            <a:ext cx="5486400" cy="4114800"/>
          </a:xfrm>
          <a:prstGeom prst="rect">
            <a:avLst/>
          </a:prstGeom>
          <a:noFill/>
          <a:ln w="9525" cap="flat" cmpd="sng">
            <a:solidFill>
              <a:srgbClr val="0000FF"/>
            </a:solidFill>
            <a:prstDash val="solid"/>
            <a:miter lim="800000"/>
            <a:headEnd type="none" w="sm" len="sm"/>
            <a:tailEnd type="none" w="sm" len="sm"/>
          </a:ln>
        </p:spPr>
        <p:txBody>
          <a:bodyPr spcFirstLastPara="1" wrap="square" lIns="91425" tIns="45700" rIns="91425" bIns="45700" anchor="t" anchorCtr="0">
            <a:noAutofit/>
          </a:bodyPr>
          <a:lstStyle>
            <a:lvl1pPr marR="0" lvl="0" algn="l" rtl="0">
              <a:spcBef>
                <a:spcPts val="640"/>
              </a:spcBef>
              <a:spcAft>
                <a:spcPts val="0"/>
              </a:spcAft>
              <a:buClr>
                <a:schemeClr val="accent2"/>
              </a:buClr>
              <a:buSzPts val="3200"/>
              <a:buFont typeface="Arial"/>
              <a:buNone/>
              <a:defRPr sz="3200">
                <a:solidFill>
                  <a:schemeClr val="dk1"/>
                </a:solidFill>
                <a:latin typeface="Tahoma"/>
                <a:ea typeface="Tahoma"/>
                <a:cs typeface="Tahoma"/>
                <a:sym typeface="Tahoma"/>
              </a:defRPr>
            </a:lvl1pPr>
            <a:lvl2pPr marR="0" lvl="1" algn="l" rtl="0">
              <a:spcBef>
                <a:spcPts val="560"/>
              </a:spcBef>
              <a:spcAft>
                <a:spcPts val="0"/>
              </a:spcAft>
              <a:buClr>
                <a:schemeClr val="accent2"/>
              </a:buClr>
              <a:buSzPts val="2800"/>
              <a:buFont typeface="Arial"/>
              <a:buNone/>
              <a:defRPr sz="2800" b="0" i="0" u="none" strike="noStrike" cap="none">
                <a:solidFill>
                  <a:schemeClr val="dk1"/>
                </a:solidFill>
                <a:latin typeface="Tahoma"/>
                <a:ea typeface="Tahoma"/>
                <a:cs typeface="Tahoma"/>
                <a:sym typeface="Tahoma"/>
              </a:defRPr>
            </a:lvl2pPr>
            <a:lvl3pPr marR="0" lvl="2" algn="l" rtl="0">
              <a:spcBef>
                <a:spcPts val="480"/>
              </a:spcBef>
              <a:spcAft>
                <a:spcPts val="0"/>
              </a:spcAft>
              <a:buClr>
                <a:schemeClr val="accent2"/>
              </a:buClr>
              <a:buSzPts val="2400"/>
              <a:buFont typeface="Arial"/>
              <a:buNone/>
              <a:defRPr sz="2400" b="0" i="0" u="none" strike="noStrike" cap="none">
                <a:solidFill>
                  <a:schemeClr val="dk1"/>
                </a:solidFill>
                <a:latin typeface="Tahoma"/>
                <a:ea typeface="Tahoma"/>
                <a:cs typeface="Tahoma"/>
                <a:sym typeface="Tahoma"/>
              </a:defRPr>
            </a:lvl3pPr>
            <a:lvl4pPr marR="0" lvl="3" algn="l" rtl="0">
              <a:spcBef>
                <a:spcPts val="400"/>
              </a:spcBef>
              <a:spcAft>
                <a:spcPts val="0"/>
              </a:spcAft>
              <a:buClr>
                <a:schemeClr val="accent2"/>
              </a:buClr>
              <a:buSzPts val="2000"/>
              <a:buFont typeface="Tahoma"/>
              <a:buNone/>
              <a:defRPr sz="2000" b="0" i="0" u="none" strike="noStrike" cap="none">
                <a:solidFill>
                  <a:schemeClr val="dk1"/>
                </a:solidFill>
                <a:latin typeface="Tahoma"/>
                <a:ea typeface="Tahoma"/>
                <a:cs typeface="Tahoma"/>
                <a:sym typeface="Tahoma"/>
              </a:defRPr>
            </a:lvl4pPr>
            <a:lvl5pPr marR="0" lvl="4" algn="l" rtl="0">
              <a:spcBef>
                <a:spcPts val="400"/>
              </a:spcBef>
              <a:spcAft>
                <a:spcPts val="0"/>
              </a:spcAft>
              <a:buClr>
                <a:schemeClr val="accent2"/>
              </a:buClr>
              <a:buSzPts val="2000"/>
              <a:buFont typeface="Tahoma"/>
              <a:buNone/>
              <a:defRPr sz="2000" b="0" i="0" u="none" strike="noStrike" cap="none">
                <a:solidFill>
                  <a:schemeClr val="dk1"/>
                </a:solidFill>
                <a:latin typeface="Tahoma"/>
                <a:ea typeface="Tahoma"/>
                <a:cs typeface="Tahoma"/>
                <a:sym typeface="Tahoma"/>
              </a:defRPr>
            </a:lvl5pPr>
            <a:lvl6pPr marR="0" lvl="5" algn="l" rtl="0">
              <a:spcBef>
                <a:spcPts val="400"/>
              </a:spcBef>
              <a:spcAft>
                <a:spcPts val="0"/>
              </a:spcAft>
              <a:buClr>
                <a:schemeClr val="accent2"/>
              </a:buClr>
              <a:buSzPts val="2000"/>
              <a:buFont typeface="Tahoma"/>
              <a:buNone/>
              <a:defRPr sz="2000" b="0" i="0" u="none" strike="noStrike" cap="none">
                <a:solidFill>
                  <a:schemeClr val="dk1"/>
                </a:solidFill>
                <a:latin typeface="Tahoma"/>
                <a:ea typeface="Tahoma"/>
                <a:cs typeface="Tahoma"/>
                <a:sym typeface="Tahoma"/>
              </a:defRPr>
            </a:lvl6pPr>
            <a:lvl7pPr marR="0" lvl="6" algn="l" rtl="0">
              <a:spcBef>
                <a:spcPts val="400"/>
              </a:spcBef>
              <a:spcAft>
                <a:spcPts val="0"/>
              </a:spcAft>
              <a:buClr>
                <a:schemeClr val="accent2"/>
              </a:buClr>
              <a:buSzPts val="2000"/>
              <a:buFont typeface="Tahoma"/>
              <a:buNone/>
              <a:defRPr sz="2000" b="0" i="0" u="none" strike="noStrike" cap="none">
                <a:solidFill>
                  <a:schemeClr val="dk1"/>
                </a:solidFill>
                <a:latin typeface="Tahoma"/>
                <a:ea typeface="Tahoma"/>
                <a:cs typeface="Tahoma"/>
                <a:sym typeface="Tahoma"/>
              </a:defRPr>
            </a:lvl7pPr>
            <a:lvl8pPr marR="0" lvl="7" algn="l" rtl="0">
              <a:spcBef>
                <a:spcPts val="400"/>
              </a:spcBef>
              <a:spcAft>
                <a:spcPts val="0"/>
              </a:spcAft>
              <a:buClr>
                <a:schemeClr val="accent2"/>
              </a:buClr>
              <a:buSzPts val="2000"/>
              <a:buFont typeface="Tahoma"/>
              <a:buNone/>
              <a:defRPr sz="2000" b="0" i="0" u="none" strike="noStrike" cap="none">
                <a:solidFill>
                  <a:schemeClr val="dk1"/>
                </a:solidFill>
                <a:latin typeface="Tahoma"/>
                <a:ea typeface="Tahoma"/>
                <a:cs typeface="Tahoma"/>
                <a:sym typeface="Tahoma"/>
              </a:defRPr>
            </a:lvl8pPr>
            <a:lvl9pPr marR="0" lvl="8" algn="l" rtl="0">
              <a:spcBef>
                <a:spcPts val="400"/>
              </a:spcBef>
              <a:spcAft>
                <a:spcPts val="0"/>
              </a:spcAft>
              <a:buClr>
                <a:schemeClr val="accent2"/>
              </a:buClr>
              <a:buSzPts val="2000"/>
              <a:buFont typeface="Tahoma"/>
              <a:buNone/>
              <a:defRPr sz="2000" b="0" i="0" u="none" strike="noStrike" cap="none">
                <a:solidFill>
                  <a:schemeClr val="dk1"/>
                </a:solidFill>
                <a:latin typeface="Tahoma"/>
                <a:ea typeface="Tahoma"/>
                <a:cs typeface="Tahoma"/>
                <a:sym typeface="Tahoma"/>
              </a:defRPr>
            </a:lvl9pPr>
          </a:lstStyle>
          <a:p>
            <a:endParaRPr/>
          </a:p>
        </p:txBody>
      </p:sp>
      <p:sp>
        <p:nvSpPr>
          <p:cNvPr id="75" name="Google Shape;75;p11"/>
          <p:cNvSpPr txBox="1">
            <a:spLocks noGrp="1"/>
          </p:cNvSpPr>
          <p:nvPr>
            <p:ph type="body" idx="1"/>
          </p:nvPr>
        </p:nvSpPr>
        <p:spPr>
          <a:xfrm>
            <a:off x="1792288" y="5367338"/>
            <a:ext cx="5486400" cy="804862"/>
          </a:xfrm>
          <a:prstGeom prst="rect">
            <a:avLst/>
          </a:prstGeom>
          <a:noFill/>
          <a:ln w="9525" cap="flat" cmpd="sng">
            <a:solidFill>
              <a:srgbClr val="0000FF"/>
            </a:solidFill>
            <a:prstDash val="solid"/>
            <a:miter lim="800000"/>
            <a:headEnd type="none" w="sm" len="sm"/>
            <a:tailEnd type="none" w="sm" len="sm"/>
          </a:ln>
        </p:spPr>
        <p:txBody>
          <a:bodyPr spcFirstLastPara="1" wrap="square" lIns="91425" tIns="45700" rIns="91425" bIns="45700" anchor="t" anchorCtr="0">
            <a:noAutofit/>
          </a:bodyPr>
          <a:lstStyle>
            <a:lvl1pPr marL="457200" lvl="0" indent="-228600" algn="l">
              <a:spcBef>
                <a:spcPts val="280"/>
              </a:spcBef>
              <a:spcAft>
                <a:spcPts val="0"/>
              </a:spcAft>
              <a:buSzPts val="1400"/>
              <a:buNone/>
              <a:defRPr sz="1400"/>
            </a:lvl1pPr>
            <a:lvl2pPr marL="914400" lvl="1" indent="-228600" algn="l">
              <a:spcBef>
                <a:spcPts val="240"/>
              </a:spcBef>
              <a:spcAft>
                <a:spcPts val="0"/>
              </a:spcAft>
              <a:buSzPts val="1200"/>
              <a:buNone/>
              <a:defRPr sz="1200"/>
            </a:lvl2pPr>
            <a:lvl3pPr marL="1371600" lvl="2" indent="-228600" algn="l">
              <a:spcBef>
                <a:spcPts val="200"/>
              </a:spcBef>
              <a:spcAft>
                <a:spcPts val="0"/>
              </a:spcAft>
              <a:buSzPts val="1000"/>
              <a:buNone/>
              <a:defRPr sz="1000"/>
            </a:lvl3pPr>
            <a:lvl4pPr marL="1828800" lvl="3" indent="-228600" algn="l">
              <a:spcBef>
                <a:spcPts val="180"/>
              </a:spcBef>
              <a:spcAft>
                <a:spcPts val="0"/>
              </a:spcAft>
              <a:buSzPts val="900"/>
              <a:buFont typeface="Tahoma"/>
              <a:buNone/>
              <a:defRPr sz="900"/>
            </a:lvl4pPr>
            <a:lvl5pPr marL="2286000" lvl="4" indent="-228600" algn="l">
              <a:spcBef>
                <a:spcPts val="180"/>
              </a:spcBef>
              <a:spcAft>
                <a:spcPts val="0"/>
              </a:spcAft>
              <a:buSzPts val="900"/>
              <a:buFont typeface="Tahoma"/>
              <a:buNone/>
              <a:defRPr sz="900"/>
            </a:lvl5pPr>
            <a:lvl6pPr marL="2743200" lvl="5" indent="-228600" algn="l">
              <a:spcBef>
                <a:spcPts val="180"/>
              </a:spcBef>
              <a:spcAft>
                <a:spcPts val="0"/>
              </a:spcAft>
              <a:buSzPts val="900"/>
              <a:buFont typeface="Tahoma"/>
              <a:buNone/>
              <a:defRPr sz="900"/>
            </a:lvl6pPr>
            <a:lvl7pPr marL="3200400" lvl="6" indent="-228600" algn="l">
              <a:spcBef>
                <a:spcPts val="180"/>
              </a:spcBef>
              <a:spcAft>
                <a:spcPts val="0"/>
              </a:spcAft>
              <a:buSzPts val="900"/>
              <a:buFont typeface="Tahoma"/>
              <a:buNone/>
              <a:defRPr sz="900"/>
            </a:lvl7pPr>
            <a:lvl8pPr marL="3657600" lvl="7" indent="-228600" algn="l">
              <a:spcBef>
                <a:spcPts val="180"/>
              </a:spcBef>
              <a:spcAft>
                <a:spcPts val="0"/>
              </a:spcAft>
              <a:buSzPts val="900"/>
              <a:buFont typeface="Tahoma"/>
              <a:buNone/>
              <a:defRPr sz="900"/>
            </a:lvl8pPr>
            <a:lvl9pPr marL="4114800" lvl="8" indent="-228600" algn="l">
              <a:spcBef>
                <a:spcPts val="180"/>
              </a:spcBef>
              <a:spcAft>
                <a:spcPts val="0"/>
              </a:spcAft>
              <a:buSzPts val="900"/>
              <a:buFont typeface="Tahoma"/>
              <a:buNone/>
              <a:defRPr sz="900"/>
            </a:lvl9pPr>
          </a:lstStyle>
          <a:p>
            <a:endParaRPr/>
          </a:p>
        </p:txBody>
      </p:sp>
      <p:sp>
        <p:nvSpPr>
          <p:cNvPr id="76" name="Google Shape;76;p11"/>
          <p:cNvSpPr txBox="1">
            <a:spLocks noGrp="1"/>
          </p:cNvSpPr>
          <p:nvPr>
            <p:ph type="dt" idx="10"/>
          </p:nvPr>
        </p:nvSpPr>
        <p:spPr>
          <a:xfrm>
            <a:off x="431800" y="6229350"/>
            <a:ext cx="1905000" cy="45720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11"/>
          <p:cNvSpPr txBox="1">
            <a:spLocks noGrp="1"/>
          </p:cNvSpPr>
          <p:nvPr>
            <p:ph type="ftr" idx="11"/>
          </p:nvPr>
        </p:nvSpPr>
        <p:spPr>
          <a:xfrm>
            <a:off x="3124200" y="6229350"/>
            <a:ext cx="2895600" cy="457200"/>
          </a:xfrm>
          <a:prstGeom prst="rect">
            <a:avLst/>
          </a:prstGeom>
          <a:noFill/>
          <a:ln>
            <a:noFill/>
          </a:ln>
        </p:spPr>
        <p:txBody>
          <a:bodyPr spcFirstLastPara="1" wrap="square" lIns="91425" tIns="45700" rIns="91425" bIns="45700" anchor="b" anchorCtr="0">
            <a:noAutofit/>
          </a:bodyPr>
          <a:lstStyle>
            <a:lvl1pPr lvl="0" algn="ctr">
              <a:lnSpc>
                <a:spcPct val="100000"/>
              </a:lnSpc>
              <a:spcBef>
                <a:spcPts val="700"/>
              </a:spcBef>
              <a:spcAft>
                <a:spcPts val="0"/>
              </a:spcAft>
              <a:buSzPts val="1400"/>
              <a:buNone/>
              <a:defRPr sz="1400">
                <a:solidFill>
                  <a:schemeClr val="lt2"/>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8" name="Google Shape;78;p11"/>
          <p:cNvSpPr txBox="1">
            <a:spLocks noGrp="1"/>
          </p:cNvSpPr>
          <p:nvPr>
            <p:ph type="sldNum" idx="12"/>
          </p:nvPr>
        </p:nvSpPr>
        <p:spPr>
          <a:xfrm>
            <a:off x="6731000" y="6229350"/>
            <a:ext cx="1905000" cy="457200"/>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1pPr>
            <a:lvl2pPr marL="0" marR="0" lvl="1"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2pPr>
            <a:lvl3pPr marL="0" marR="0" lvl="2"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3pPr>
            <a:lvl4pPr marL="0" marR="0" lvl="3"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4pPr>
            <a:lvl5pPr marL="0" marR="0" lvl="4"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5pPr>
            <a:lvl6pPr marL="0" marR="0" lvl="5"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6pPr>
            <a:lvl7pPr marL="0" marR="0" lvl="6"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7pPr>
            <a:lvl8pPr marL="0" marR="0" lvl="7"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8pPr>
            <a:lvl9pPr marL="0" marR="0" lvl="8" indent="0" algn="r">
              <a:lnSpc>
                <a:spcPct val="100000"/>
              </a:lnSpc>
              <a:spcBef>
                <a:spcPts val="0"/>
              </a:spcBef>
              <a:spcAft>
                <a:spcPts val="0"/>
              </a:spcAft>
              <a:buClr>
                <a:schemeClr val="lt2"/>
              </a:buClr>
              <a:buSzPts val="1400"/>
              <a:buFont typeface="Arial"/>
              <a:buNone/>
              <a:defRPr sz="1400" b="0" i="0" u="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13" Type="http://schemas.openxmlformats.org/officeDocument/2006/relationships/image" Target="../media/image1.png"/><Relationship Id="rId3" Type="http://schemas.openxmlformats.org/officeDocument/2006/relationships/slideLayout" Target="../slideLayouts/slideLayout4.xml"/><Relationship Id="rId7" Type="http://schemas.openxmlformats.org/officeDocument/2006/relationships/slideLayout" Target="../slideLayouts/slideLayout8.xml"/><Relationship Id="rId12" Type="http://schemas.openxmlformats.org/officeDocument/2006/relationships/theme" Target="../theme/theme2.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slideLayout" Target="../slideLayouts/slideLayout12.xml"/><Relationship Id="rId5" Type="http://schemas.openxmlformats.org/officeDocument/2006/relationships/slideLayout" Target="../slideLayouts/slideLayout6.xml"/><Relationship Id="rId10" Type="http://schemas.openxmlformats.org/officeDocument/2006/relationships/slideLayout" Target="../slideLayouts/slideLayout11.xml"/><Relationship Id="rId4" Type="http://schemas.openxmlformats.org/officeDocument/2006/relationships/slideLayout" Target="../slideLayouts/slideLayout5.xml"/><Relationship Id="rId9"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pic>
        <p:nvPicPr>
          <p:cNvPr id="10" name="Google Shape;10;p1" descr="paint"/>
          <p:cNvPicPr preferRelativeResize="0"/>
          <p:nvPr/>
        </p:nvPicPr>
        <p:blipFill rotWithShape="1">
          <a:blip r:embed="rId3">
            <a:alphaModFix/>
          </a:blip>
          <a:srcRect/>
          <a:stretch/>
        </p:blipFill>
        <p:spPr>
          <a:xfrm>
            <a:off x="914400" y="1828800"/>
            <a:ext cx="8229600" cy="384175"/>
          </a:xfrm>
          <a:prstGeom prst="rect">
            <a:avLst/>
          </a:prstGeom>
          <a:noFill/>
          <a:ln>
            <a:noFill/>
          </a:ln>
        </p:spPr>
      </p:pic>
      <p:sp>
        <p:nvSpPr>
          <p:cNvPr id="11" name="Google Shape;11;p1"/>
          <p:cNvSpPr txBox="1">
            <a:spLocks noGrp="1"/>
          </p:cNvSpPr>
          <p:nvPr>
            <p:ph type="title"/>
          </p:nvPr>
        </p:nvSpPr>
        <p:spPr>
          <a:xfrm>
            <a:off x="406400" y="228600"/>
            <a:ext cx="7772400" cy="11430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3600" b="0" i="0" u="none" strike="noStrike" cap="none">
                <a:solidFill>
                  <a:schemeClr val="dk2"/>
                </a:solidFill>
                <a:latin typeface="Arial Black"/>
                <a:ea typeface="Arial Black"/>
                <a:cs typeface="Arial Black"/>
                <a:sym typeface="Arial Black"/>
              </a:defRPr>
            </a:lvl1pPr>
            <a:lvl2pPr marR="0" lvl="1" algn="l" rtl="0">
              <a:spcBef>
                <a:spcPts val="0"/>
              </a:spcBef>
              <a:spcAft>
                <a:spcPts val="0"/>
              </a:spcAft>
              <a:buSzPts val="1400"/>
              <a:buNone/>
              <a:defRPr sz="3600" b="0" i="0" u="none" strike="noStrike" cap="none">
                <a:solidFill>
                  <a:schemeClr val="dk2"/>
                </a:solidFill>
                <a:latin typeface="Arial Black"/>
                <a:ea typeface="Arial Black"/>
                <a:cs typeface="Arial Black"/>
                <a:sym typeface="Arial Black"/>
              </a:defRPr>
            </a:lvl2pPr>
            <a:lvl3pPr marR="0" lvl="2" algn="l" rtl="0">
              <a:spcBef>
                <a:spcPts val="0"/>
              </a:spcBef>
              <a:spcAft>
                <a:spcPts val="0"/>
              </a:spcAft>
              <a:buSzPts val="1400"/>
              <a:buNone/>
              <a:defRPr sz="3600" b="0" i="0" u="none" strike="noStrike" cap="none">
                <a:solidFill>
                  <a:schemeClr val="dk2"/>
                </a:solidFill>
                <a:latin typeface="Arial Black"/>
                <a:ea typeface="Arial Black"/>
                <a:cs typeface="Arial Black"/>
                <a:sym typeface="Arial Black"/>
              </a:defRPr>
            </a:lvl3pPr>
            <a:lvl4pPr marR="0" lvl="3" algn="l" rtl="0">
              <a:spcBef>
                <a:spcPts val="0"/>
              </a:spcBef>
              <a:spcAft>
                <a:spcPts val="0"/>
              </a:spcAft>
              <a:buSzPts val="1400"/>
              <a:buNone/>
              <a:defRPr sz="3600" b="0" i="0" u="none" strike="noStrike" cap="none">
                <a:solidFill>
                  <a:schemeClr val="dk2"/>
                </a:solidFill>
                <a:latin typeface="Arial Black"/>
                <a:ea typeface="Arial Black"/>
                <a:cs typeface="Arial Black"/>
                <a:sym typeface="Arial Black"/>
              </a:defRPr>
            </a:lvl4pPr>
            <a:lvl5pPr marR="0" lvl="4" algn="l" rtl="0">
              <a:spcBef>
                <a:spcPts val="0"/>
              </a:spcBef>
              <a:spcAft>
                <a:spcPts val="0"/>
              </a:spcAft>
              <a:buSzPts val="1400"/>
              <a:buNone/>
              <a:defRPr sz="3600" b="0" i="0" u="none" strike="noStrike" cap="none">
                <a:solidFill>
                  <a:schemeClr val="dk2"/>
                </a:solidFill>
                <a:latin typeface="Arial Black"/>
                <a:ea typeface="Arial Black"/>
                <a:cs typeface="Arial Black"/>
                <a:sym typeface="Arial Black"/>
              </a:defRPr>
            </a:lvl5pPr>
            <a:lvl6pPr marR="0" lvl="5" algn="l" rtl="0">
              <a:spcBef>
                <a:spcPts val="0"/>
              </a:spcBef>
              <a:spcAft>
                <a:spcPts val="0"/>
              </a:spcAft>
              <a:buSzPts val="1400"/>
              <a:buNone/>
              <a:defRPr sz="3600" b="0" i="0" u="none" strike="noStrike" cap="none">
                <a:solidFill>
                  <a:schemeClr val="dk2"/>
                </a:solidFill>
                <a:latin typeface="Arial Black"/>
                <a:ea typeface="Arial Black"/>
                <a:cs typeface="Arial Black"/>
                <a:sym typeface="Arial Black"/>
              </a:defRPr>
            </a:lvl6pPr>
            <a:lvl7pPr marR="0" lvl="6" algn="l" rtl="0">
              <a:spcBef>
                <a:spcPts val="0"/>
              </a:spcBef>
              <a:spcAft>
                <a:spcPts val="0"/>
              </a:spcAft>
              <a:buSzPts val="1400"/>
              <a:buNone/>
              <a:defRPr sz="3600" b="0" i="0" u="none" strike="noStrike" cap="none">
                <a:solidFill>
                  <a:schemeClr val="dk2"/>
                </a:solidFill>
                <a:latin typeface="Arial Black"/>
                <a:ea typeface="Arial Black"/>
                <a:cs typeface="Arial Black"/>
                <a:sym typeface="Arial Black"/>
              </a:defRPr>
            </a:lvl7pPr>
            <a:lvl8pPr marR="0" lvl="7" algn="l" rtl="0">
              <a:spcBef>
                <a:spcPts val="0"/>
              </a:spcBef>
              <a:spcAft>
                <a:spcPts val="0"/>
              </a:spcAft>
              <a:buSzPts val="1400"/>
              <a:buNone/>
              <a:defRPr sz="3600" b="0" i="0" u="none" strike="noStrike" cap="none">
                <a:solidFill>
                  <a:schemeClr val="dk2"/>
                </a:solidFill>
                <a:latin typeface="Arial Black"/>
                <a:ea typeface="Arial Black"/>
                <a:cs typeface="Arial Black"/>
                <a:sym typeface="Arial Black"/>
              </a:defRPr>
            </a:lvl8pPr>
            <a:lvl9pPr marR="0" lvl="8" algn="l" rtl="0">
              <a:spcBef>
                <a:spcPts val="0"/>
              </a:spcBef>
              <a:spcAft>
                <a:spcPts val="0"/>
              </a:spcAft>
              <a:buSzPts val="1400"/>
              <a:buNone/>
              <a:defRPr sz="3600" b="0" i="0" u="none" strike="noStrike" cap="none">
                <a:solidFill>
                  <a:schemeClr val="dk2"/>
                </a:solidFill>
                <a:latin typeface="Arial Black"/>
                <a:ea typeface="Arial Black"/>
                <a:cs typeface="Arial Black"/>
                <a:sym typeface="Arial Black"/>
              </a:defRPr>
            </a:lvl9pPr>
          </a:lstStyle>
          <a:p>
            <a:endParaRPr/>
          </a:p>
        </p:txBody>
      </p:sp>
      <p:sp>
        <p:nvSpPr>
          <p:cNvPr id="12" name="Google Shape;12;p1"/>
          <p:cNvSpPr txBox="1">
            <a:spLocks noGrp="1"/>
          </p:cNvSpPr>
          <p:nvPr>
            <p:ph type="body" idx="1"/>
          </p:nvPr>
        </p:nvSpPr>
        <p:spPr>
          <a:xfrm>
            <a:off x="381000" y="1676400"/>
            <a:ext cx="8255000" cy="4419600"/>
          </a:xfrm>
          <a:prstGeom prst="rect">
            <a:avLst/>
          </a:prstGeom>
          <a:noFill/>
          <a:ln w="9525" cap="flat" cmpd="sng">
            <a:solidFill>
              <a:srgbClr val="0000FF"/>
            </a:solidFill>
            <a:prstDash val="solid"/>
            <a:miter lim="800000"/>
            <a:headEnd type="none" w="sm" len="sm"/>
            <a:tailEnd type="none" w="sm" len="sm"/>
          </a:ln>
        </p:spPr>
        <p:txBody>
          <a:bodyPr spcFirstLastPara="1" wrap="square" lIns="91425" tIns="45700" rIns="91425" bIns="45700" anchor="t" anchorCtr="0">
            <a:noAutofit/>
          </a:bodyPr>
          <a:lstStyle>
            <a:lvl1pPr marL="457200" marR="0" lvl="0" indent="-406400" algn="l" rtl="0">
              <a:spcBef>
                <a:spcPts val="560"/>
              </a:spcBef>
              <a:spcAft>
                <a:spcPts val="0"/>
              </a:spcAft>
              <a:buClr>
                <a:schemeClr val="accent2"/>
              </a:buClr>
              <a:buSzPts val="2800"/>
              <a:buFont typeface="Arial"/>
              <a:buChar char="●"/>
              <a:defRPr sz="2800" b="0" i="0" u="none" strike="noStrike" cap="none">
                <a:solidFill>
                  <a:schemeClr val="dk1"/>
                </a:solidFill>
                <a:latin typeface="Tahoma"/>
                <a:ea typeface="Tahoma"/>
                <a:cs typeface="Tahoma"/>
                <a:sym typeface="Tahoma"/>
              </a:defRPr>
            </a:lvl1pPr>
            <a:lvl2pPr marL="914400" marR="0" lvl="1" indent="-381000" algn="l" rtl="0">
              <a:spcBef>
                <a:spcPts val="480"/>
              </a:spcBef>
              <a:spcAft>
                <a:spcPts val="0"/>
              </a:spcAft>
              <a:buClr>
                <a:schemeClr val="accent2"/>
              </a:buClr>
              <a:buSzPts val="2400"/>
              <a:buFont typeface="Arial"/>
              <a:buChar char="●"/>
              <a:defRPr sz="2400" b="0" i="0" u="none" strike="noStrike" cap="none">
                <a:solidFill>
                  <a:schemeClr val="dk1"/>
                </a:solidFill>
                <a:latin typeface="Tahoma"/>
                <a:ea typeface="Tahoma"/>
                <a:cs typeface="Tahoma"/>
                <a:sym typeface="Tahoma"/>
              </a:defRPr>
            </a:lvl2pPr>
            <a:lvl3pPr marL="1371600" marR="0" lvl="2" indent="-355600" algn="l" rtl="0">
              <a:spcBef>
                <a:spcPts val="400"/>
              </a:spcBef>
              <a:spcAft>
                <a:spcPts val="0"/>
              </a:spcAft>
              <a:buClr>
                <a:schemeClr val="accent2"/>
              </a:buClr>
              <a:buSzPts val="2000"/>
              <a:buFont typeface="Arial"/>
              <a:buChar char="●"/>
              <a:defRPr sz="2000" b="0" i="0" u="none" strike="noStrike" cap="none">
                <a:solidFill>
                  <a:schemeClr val="dk1"/>
                </a:solidFill>
                <a:latin typeface="Tahoma"/>
                <a:ea typeface="Tahoma"/>
                <a:cs typeface="Tahoma"/>
                <a:sym typeface="Tahoma"/>
              </a:defRPr>
            </a:lvl3pPr>
            <a:lvl4pPr marL="1828800" marR="0" lvl="3" indent="-342900" algn="l" rtl="0">
              <a:spcBef>
                <a:spcPts val="360"/>
              </a:spcBef>
              <a:spcAft>
                <a:spcPts val="0"/>
              </a:spcAft>
              <a:buClr>
                <a:schemeClr val="accent2"/>
              </a:buClr>
              <a:buSzPts val="1800"/>
              <a:buFont typeface="Tahoma"/>
              <a:buChar char="•"/>
              <a:defRPr sz="1800" b="0" i="0" u="none" strike="noStrike" cap="none">
                <a:solidFill>
                  <a:schemeClr val="dk1"/>
                </a:solidFill>
                <a:latin typeface="Tahoma"/>
                <a:ea typeface="Tahoma"/>
                <a:cs typeface="Tahoma"/>
                <a:sym typeface="Tahoma"/>
              </a:defRPr>
            </a:lvl4pPr>
            <a:lvl5pPr marL="2286000" marR="0" lvl="4" indent="-330200" algn="l" rtl="0">
              <a:spcBef>
                <a:spcPts val="320"/>
              </a:spcBef>
              <a:spcAft>
                <a:spcPts val="0"/>
              </a:spcAft>
              <a:buClr>
                <a:schemeClr val="accent2"/>
              </a:buClr>
              <a:buSzPts val="1600"/>
              <a:buFont typeface="Tahoma"/>
              <a:buChar char="–"/>
              <a:defRPr sz="1600" b="0" i="0" u="none" strike="noStrike" cap="none">
                <a:solidFill>
                  <a:schemeClr val="dk1"/>
                </a:solidFill>
                <a:latin typeface="Tahoma"/>
                <a:ea typeface="Tahoma"/>
                <a:cs typeface="Tahoma"/>
                <a:sym typeface="Tahoma"/>
              </a:defRPr>
            </a:lvl5pPr>
            <a:lvl6pPr marL="2743200" marR="0" lvl="5" indent="-330200" algn="l" rtl="0">
              <a:spcBef>
                <a:spcPts val="320"/>
              </a:spcBef>
              <a:spcAft>
                <a:spcPts val="0"/>
              </a:spcAft>
              <a:buClr>
                <a:schemeClr val="accent2"/>
              </a:buClr>
              <a:buSzPts val="1600"/>
              <a:buFont typeface="Tahoma"/>
              <a:buChar char="–"/>
              <a:defRPr sz="1600" b="0" i="0" u="none" strike="noStrike" cap="none">
                <a:solidFill>
                  <a:schemeClr val="dk1"/>
                </a:solidFill>
                <a:latin typeface="Tahoma"/>
                <a:ea typeface="Tahoma"/>
                <a:cs typeface="Tahoma"/>
                <a:sym typeface="Tahoma"/>
              </a:defRPr>
            </a:lvl6pPr>
            <a:lvl7pPr marL="3200400" marR="0" lvl="6" indent="-330200" algn="l" rtl="0">
              <a:spcBef>
                <a:spcPts val="320"/>
              </a:spcBef>
              <a:spcAft>
                <a:spcPts val="0"/>
              </a:spcAft>
              <a:buClr>
                <a:schemeClr val="accent2"/>
              </a:buClr>
              <a:buSzPts val="1600"/>
              <a:buFont typeface="Tahoma"/>
              <a:buChar char="–"/>
              <a:defRPr sz="1600" b="0" i="0" u="none" strike="noStrike" cap="none">
                <a:solidFill>
                  <a:schemeClr val="dk1"/>
                </a:solidFill>
                <a:latin typeface="Tahoma"/>
                <a:ea typeface="Tahoma"/>
                <a:cs typeface="Tahoma"/>
                <a:sym typeface="Tahoma"/>
              </a:defRPr>
            </a:lvl7pPr>
            <a:lvl8pPr marL="3657600" marR="0" lvl="7" indent="-330200" algn="l" rtl="0">
              <a:spcBef>
                <a:spcPts val="320"/>
              </a:spcBef>
              <a:spcAft>
                <a:spcPts val="0"/>
              </a:spcAft>
              <a:buClr>
                <a:schemeClr val="accent2"/>
              </a:buClr>
              <a:buSzPts val="1600"/>
              <a:buFont typeface="Tahoma"/>
              <a:buChar char="–"/>
              <a:defRPr sz="1600" b="0" i="0" u="none" strike="noStrike" cap="none">
                <a:solidFill>
                  <a:schemeClr val="dk1"/>
                </a:solidFill>
                <a:latin typeface="Tahoma"/>
                <a:ea typeface="Tahoma"/>
                <a:cs typeface="Tahoma"/>
                <a:sym typeface="Tahoma"/>
              </a:defRPr>
            </a:lvl8pPr>
            <a:lvl9pPr marL="4114800" marR="0" lvl="8" indent="-330200" algn="l" rtl="0">
              <a:spcBef>
                <a:spcPts val="320"/>
              </a:spcBef>
              <a:spcAft>
                <a:spcPts val="0"/>
              </a:spcAft>
              <a:buClr>
                <a:schemeClr val="accent2"/>
              </a:buClr>
              <a:buSzPts val="1600"/>
              <a:buFont typeface="Tahoma"/>
              <a:buChar char="–"/>
              <a:defRPr sz="1600" b="0" i="0" u="none" strike="noStrike" cap="none">
                <a:solidFill>
                  <a:schemeClr val="dk1"/>
                </a:solidFill>
                <a:latin typeface="Tahoma"/>
                <a:ea typeface="Tahoma"/>
                <a:cs typeface="Tahoma"/>
                <a:sym typeface="Tahoma"/>
              </a:defRPr>
            </a:lvl9pPr>
          </a:lstStyle>
          <a:p>
            <a:endParaRPr/>
          </a:p>
        </p:txBody>
      </p:sp>
      <p:sp>
        <p:nvSpPr>
          <p:cNvPr id="13" name="Google Shape;13;p1"/>
          <p:cNvSpPr txBox="1">
            <a:spLocks noGrp="1"/>
          </p:cNvSpPr>
          <p:nvPr>
            <p:ph type="dt" idx="10"/>
          </p:nvPr>
        </p:nvSpPr>
        <p:spPr>
          <a:xfrm>
            <a:off x="711200" y="6229350"/>
            <a:ext cx="1930400" cy="51435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SzPts val="1400"/>
              <a:buNone/>
              <a:defRPr sz="2400" b="0" i="0" u="none" strike="noStrike" cap="none">
                <a:solidFill>
                  <a:schemeClr val="dk1"/>
                </a:solidFill>
                <a:latin typeface="Times New Roman"/>
                <a:ea typeface="Times New Roman"/>
                <a:cs typeface="Times New Roman"/>
                <a:sym typeface="Times New Roman"/>
              </a:defRPr>
            </a:lvl1pPr>
            <a:lvl2pPr marR="0" lvl="1" algn="l" rtl="0">
              <a:lnSpc>
                <a:spcPct val="100000"/>
              </a:lnSpc>
              <a:spcBef>
                <a:spcPts val="0"/>
              </a:spcBef>
              <a:spcAft>
                <a:spcPts val="0"/>
              </a:spcAft>
              <a:buSzPts val="1400"/>
              <a:buNone/>
              <a:defRPr sz="2400" b="0" i="0" u="none" strike="noStrike" cap="none">
                <a:solidFill>
                  <a:schemeClr val="dk1"/>
                </a:solidFill>
                <a:latin typeface="Times New Roman"/>
                <a:ea typeface="Times New Roman"/>
                <a:cs typeface="Times New Roman"/>
                <a:sym typeface="Times New Roman"/>
              </a:defRPr>
            </a:lvl2pPr>
            <a:lvl3pPr marR="0" lvl="2" algn="l" rtl="0">
              <a:lnSpc>
                <a:spcPct val="100000"/>
              </a:lnSpc>
              <a:spcBef>
                <a:spcPts val="0"/>
              </a:spcBef>
              <a:spcAft>
                <a:spcPts val="0"/>
              </a:spcAft>
              <a:buSzPts val="1400"/>
              <a:buNone/>
              <a:defRPr sz="2400" b="0" i="0" u="none" strike="noStrike" cap="none">
                <a:solidFill>
                  <a:schemeClr val="dk1"/>
                </a:solidFill>
                <a:latin typeface="Times New Roman"/>
                <a:ea typeface="Times New Roman"/>
                <a:cs typeface="Times New Roman"/>
                <a:sym typeface="Times New Roman"/>
              </a:defRPr>
            </a:lvl3pPr>
            <a:lvl4pPr marR="0" lvl="3" algn="l" rtl="0">
              <a:lnSpc>
                <a:spcPct val="100000"/>
              </a:lnSpc>
              <a:spcBef>
                <a:spcPts val="0"/>
              </a:spcBef>
              <a:spcAft>
                <a:spcPts val="0"/>
              </a:spcAft>
              <a:buSzPts val="1400"/>
              <a:buNone/>
              <a:defRPr sz="2400" b="0" i="0" u="none" strike="noStrike" cap="none">
                <a:solidFill>
                  <a:schemeClr val="dk1"/>
                </a:solidFill>
                <a:latin typeface="Times New Roman"/>
                <a:ea typeface="Times New Roman"/>
                <a:cs typeface="Times New Roman"/>
                <a:sym typeface="Times New Roman"/>
              </a:defRPr>
            </a:lvl4pPr>
            <a:lvl5pPr marR="0" lvl="4" algn="l" rtl="0">
              <a:lnSpc>
                <a:spcPct val="100000"/>
              </a:lnSpc>
              <a:spcBef>
                <a:spcPts val="0"/>
              </a:spcBef>
              <a:spcAft>
                <a:spcPts val="0"/>
              </a:spcAft>
              <a:buSzPts val="1400"/>
              <a:buNone/>
              <a:defRPr sz="2400" b="0" i="0" u="none" strike="noStrike" cap="none">
                <a:solidFill>
                  <a:schemeClr val="dk1"/>
                </a:solidFill>
                <a:latin typeface="Times New Roman"/>
                <a:ea typeface="Times New Roman"/>
                <a:cs typeface="Times New Roman"/>
                <a:sym typeface="Times New Roman"/>
              </a:defRPr>
            </a:lvl5pPr>
            <a:lvl6pPr marR="0" lvl="5" algn="l" rtl="0">
              <a:lnSpc>
                <a:spcPct val="100000"/>
              </a:lnSpc>
              <a:spcBef>
                <a:spcPts val="0"/>
              </a:spcBef>
              <a:spcAft>
                <a:spcPts val="0"/>
              </a:spcAft>
              <a:buSzPts val="1400"/>
              <a:buNone/>
              <a:defRPr sz="2400" b="0" i="0" u="none" strike="noStrike" cap="none">
                <a:solidFill>
                  <a:schemeClr val="dk1"/>
                </a:solidFill>
                <a:latin typeface="Times New Roman"/>
                <a:ea typeface="Times New Roman"/>
                <a:cs typeface="Times New Roman"/>
                <a:sym typeface="Times New Roman"/>
              </a:defRPr>
            </a:lvl6pPr>
            <a:lvl7pPr marR="0" lvl="6" algn="l" rtl="0">
              <a:lnSpc>
                <a:spcPct val="100000"/>
              </a:lnSpc>
              <a:spcBef>
                <a:spcPts val="0"/>
              </a:spcBef>
              <a:spcAft>
                <a:spcPts val="0"/>
              </a:spcAft>
              <a:buSzPts val="1400"/>
              <a:buNone/>
              <a:defRPr sz="2400" b="0" i="0" u="none" strike="noStrike" cap="none">
                <a:solidFill>
                  <a:schemeClr val="dk1"/>
                </a:solidFill>
                <a:latin typeface="Times New Roman"/>
                <a:ea typeface="Times New Roman"/>
                <a:cs typeface="Times New Roman"/>
                <a:sym typeface="Times New Roman"/>
              </a:defRPr>
            </a:lvl7pPr>
            <a:lvl8pPr marR="0" lvl="7" algn="l" rtl="0">
              <a:lnSpc>
                <a:spcPct val="100000"/>
              </a:lnSpc>
              <a:spcBef>
                <a:spcPts val="0"/>
              </a:spcBef>
              <a:spcAft>
                <a:spcPts val="0"/>
              </a:spcAft>
              <a:buSzPts val="1400"/>
              <a:buNone/>
              <a:defRPr sz="2400" b="0" i="0" u="none" strike="noStrike" cap="none">
                <a:solidFill>
                  <a:schemeClr val="dk1"/>
                </a:solidFill>
                <a:latin typeface="Times New Roman"/>
                <a:ea typeface="Times New Roman"/>
                <a:cs typeface="Times New Roman"/>
                <a:sym typeface="Times New Roman"/>
              </a:defRPr>
            </a:lvl8pPr>
            <a:lvl9pPr marR="0" lvl="8" algn="l" rtl="0">
              <a:lnSpc>
                <a:spcPct val="100000"/>
              </a:lnSpc>
              <a:spcBef>
                <a:spcPts val="0"/>
              </a:spcBef>
              <a:spcAft>
                <a:spcPts val="0"/>
              </a:spcAft>
              <a:buSzPts val="1400"/>
              <a:buNone/>
              <a:defRPr sz="2400" b="0" i="0" u="none" strike="noStrike" cap="none">
                <a:solidFill>
                  <a:schemeClr val="dk1"/>
                </a:solidFill>
                <a:latin typeface="Times New Roman"/>
                <a:ea typeface="Times New Roman"/>
                <a:cs typeface="Times New Roman"/>
                <a:sym typeface="Times New Roman"/>
              </a:defRPr>
            </a:lvl9pPr>
          </a:lstStyle>
          <a:p>
            <a:endParaRPr/>
          </a:p>
        </p:txBody>
      </p:sp>
      <p:sp>
        <p:nvSpPr>
          <p:cNvPr id="14" name="Google Shape;14;p1"/>
          <p:cNvSpPr txBox="1">
            <a:spLocks noGrp="1"/>
          </p:cNvSpPr>
          <p:nvPr>
            <p:ph type="ftr" idx="11"/>
          </p:nvPr>
        </p:nvSpPr>
        <p:spPr>
          <a:xfrm>
            <a:off x="3149600" y="6229350"/>
            <a:ext cx="2844800" cy="514350"/>
          </a:xfrm>
          <a:prstGeom prst="rect">
            <a:avLst/>
          </a:prstGeom>
          <a:noFill/>
          <a:ln>
            <a:noFill/>
          </a:ln>
        </p:spPr>
        <p:txBody>
          <a:bodyPr spcFirstLastPara="1" wrap="square" lIns="91425" tIns="45700" rIns="91425" bIns="45700" anchor="b" anchorCtr="0">
            <a:noAutofit/>
          </a:bodyPr>
          <a:lstStyle>
            <a:lvl1pPr marR="0" lvl="0" algn="ctr" rtl="0">
              <a:lnSpc>
                <a:spcPct val="100000"/>
              </a:lnSpc>
              <a:spcBef>
                <a:spcPts val="700"/>
              </a:spcBef>
              <a:spcAft>
                <a:spcPts val="0"/>
              </a:spcAft>
              <a:buSzPts val="1400"/>
              <a:buNone/>
              <a:defRPr sz="1400" b="0" i="0" u="none" strike="noStrike" cap="none">
                <a:solidFill>
                  <a:srgbClr val="5E574E"/>
                </a:solidFill>
                <a:latin typeface="Arial"/>
                <a:ea typeface="Arial"/>
                <a:cs typeface="Arial"/>
                <a:sym typeface="Arial"/>
              </a:defRPr>
            </a:lvl1pPr>
            <a:lvl2pPr marR="0" lvl="1" algn="l" rtl="0">
              <a:lnSpc>
                <a:spcPct val="100000"/>
              </a:lnSpc>
              <a:spcBef>
                <a:spcPts val="0"/>
              </a:spcBef>
              <a:spcAft>
                <a:spcPts val="0"/>
              </a:spcAft>
              <a:buSzPts val="1400"/>
              <a:buNone/>
              <a:defRPr sz="2400" b="0" i="0" u="none" strike="noStrike" cap="none">
                <a:solidFill>
                  <a:schemeClr val="dk1"/>
                </a:solidFill>
                <a:latin typeface="Times New Roman"/>
                <a:ea typeface="Times New Roman"/>
                <a:cs typeface="Times New Roman"/>
                <a:sym typeface="Times New Roman"/>
              </a:defRPr>
            </a:lvl2pPr>
            <a:lvl3pPr marR="0" lvl="2" algn="l" rtl="0">
              <a:lnSpc>
                <a:spcPct val="100000"/>
              </a:lnSpc>
              <a:spcBef>
                <a:spcPts val="0"/>
              </a:spcBef>
              <a:spcAft>
                <a:spcPts val="0"/>
              </a:spcAft>
              <a:buSzPts val="1400"/>
              <a:buNone/>
              <a:defRPr sz="2400" b="0" i="0" u="none" strike="noStrike" cap="none">
                <a:solidFill>
                  <a:schemeClr val="dk1"/>
                </a:solidFill>
                <a:latin typeface="Times New Roman"/>
                <a:ea typeface="Times New Roman"/>
                <a:cs typeface="Times New Roman"/>
                <a:sym typeface="Times New Roman"/>
              </a:defRPr>
            </a:lvl3pPr>
            <a:lvl4pPr marR="0" lvl="3" algn="l" rtl="0">
              <a:lnSpc>
                <a:spcPct val="100000"/>
              </a:lnSpc>
              <a:spcBef>
                <a:spcPts val="0"/>
              </a:spcBef>
              <a:spcAft>
                <a:spcPts val="0"/>
              </a:spcAft>
              <a:buSzPts val="1400"/>
              <a:buNone/>
              <a:defRPr sz="2400" b="0" i="0" u="none" strike="noStrike" cap="none">
                <a:solidFill>
                  <a:schemeClr val="dk1"/>
                </a:solidFill>
                <a:latin typeface="Times New Roman"/>
                <a:ea typeface="Times New Roman"/>
                <a:cs typeface="Times New Roman"/>
                <a:sym typeface="Times New Roman"/>
              </a:defRPr>
            </a:lvl4pPr>
            <a:lvl5pPr marR="0" lvl="4" algn="l" rtl="0">
              <a:lnSpc>
                <a:spcPct val="100000"/>
              </a:lnSpc>
              <a:spcBef>
                <a:spcPts val="0"/>
              </a:spcBef>
              <a:spcAft>
                <a:spcPts val="0"/>
              </a:spcAft>
              <a:buSzPts val="1400"/>
              <a:buNone/>
              <a:defRPr sz="2400" b="0" i="0" u="none" strike="noStrike" cap="none">
                <a:solidFill>
                  <a:schemeClr val="dk1"/>
                </a:solidFill>
                <a:latin typeface="Times New Roman"/>
                <a:ea typeface="Times New Roman"/>
                <a:cs typeface="Times New Roman"/>
                <a:sym typeface="Times New Roman"/>
              </a:defRPr>
            </a:lvl5pPr>
            <a:lvl6pPr marR="0" lvl="5" algn="l" rtl="0">
              <a:lnSpc>
                <a:spcPct val="100000"/>
              </a:lnSpc>
              <a:spcBef>
                <a:spcPts val="0"/>
              </a:spcBef>
              <a:spcAft>
                <a:spcPts val="0"/>
              </a:spcAft>
              <a:buSzPts val="1400"/>
              <a:buNone/>
              <a:defRPr sz="2400" b="0" i="0" u="none" strike="noStrike" cap="none">
                <a:solidFill>
                  <a:schemeClr val="dk1"/>
                </a:solidFill>
                <a:latin typeface="Times New Roman"/>
                <a:ea typeface="Times New Roman"/>
                <a:cs typeface="Times New Roman"/>
                <a:sym typeface="Times New Roman"/>
              </a:defRPr>
            </a:lvl6pPr>
            <a:lvl7pPr marR="0" lvl="6" algn="l" rtl="0">
              <a:lnSpc>
                <a:spcPct val="100000"/>
              </a:lnSpc>
              <a:spcBef>
                <a:spcPts val="0"/>
              </a:spcBef>
              <a:spcAft>
                <a:spcPts val="0"/>
              </a:spcAft>
              <a:buSzPts val="1400"/>
              <a:buNone/>
              <a:defRPr sz="2400" b="0" i="0" u="none" strike="noStrike" cap="none">
                <a:solidFill>
                  <a:schemeClr val="dk1"/>
                </a:solidFill>
                <a:latin typeface="Times New Roman"/>
                <a:ea typeface="Times New Roman"/>
                <a:cs typeface="Times New Roman"/>
                <a:sym typeface="Times New Roman"/>
              </a:defRPr>
            </a:lvl7pPr>
            <a:lvl8pPr marR="0" lvl="7" algn="l" rtl="0">
              <a:lnSpc>
                <a:spcPct val="100000"/>
              </a:lnSpc>
              <a:spcBef>
                <a:spcPts val="0"/>
              </a:spcBef>
              <a:spcAft>
                <a:spcPts val="0"/>
              </a:spcAft>
              <a:buSzPts val="1400"/>
              <a:buNone/>
              <a:defRPr sz="2400" b="0" i="0" u="none" strike="noStrike" cap="none">
                <a:solidFill>
                  <a:schemeClr val="dk1"/>
                </a:solidFill>
                <a:latin typeface="Times New Roman"/>
                <a:ea typeface="Times New Roman"/>
                <a:cs typeface="Times New Roman"/>
                <a:sym typeface="Times New Roman"/>
              </a:defRPr>
            </a:lvl8pPr>
            <a:lvl9pPr marR="0" lvl="8" algn="l" rtl="0">
              <a:lnSpc>
                <a:spcPct val="100000"/>
              </a:lnSpc>
              <a:spcBef>
                <a:spcPts val="0"/>
              </a:spcBef>
              <a:spcAft>
                <a:spcPts val="0"/>
              </a:spcAft>
              <a:buSzPts val="1400"/>
              <a:buNone/>
              <a:defRPr sz="2400" b="0" i="0" u="none" strike="noStrike" cap="none">
                <a:solidFill>
                  <a:schemeClr val="dk1"/>
                </a:solidFill>
                <a:latin typeface="Times New Roman"/>
                <a:ea typeface="Times New Roman"/>
                <a:cs typeface="Times New Roman"/>
                <a:sym typeface="Times New Roman"/>
              </a:defRPr>
            </a:lvl9pPr>
          </a:lstStyle>
          <a:p>
            <a:endParaRPr/>
          </a:p>
        </p:txBody>
      </p:sp>
      <p:sp>
        <p:nvSpPr>
          <p:cNvPr id="15" name="Google Shape;15;p1"/>
          <p:cNvSpPr txBox="1">
            <a:spLocks noGrp="1"/>
          </p:cNvSpPr>
          <p:nvPr>
            <p:ph type="sldNum" idx="12"/>
          </p:nvPr>
        </p:nvSpPr>
        <p:spPr>
          <a:xfrm>
            <a:off x="6604000" y="6229350"/>
            <a:ext cx="1828800" cy="514350"/>
          </a:xfrm>
          <a:prstGeom prst="rect">
            <a:avLst/>
          </a:prstGeom>
          <a:noFill/>
          <a:ln>
            <a:noFill/>
          </a:ln>
        </p:spPr>
        <p:txBody>
          <a:bodyPr spcFirstLastPara="1" wrap="square" lIns="91425" tIns="45700" rIns="91425" bIns="45700" anchor="b" anchorCtr="0">
            <a:noAutofit/>
          </a:bodyPr>
          <a:lstStyle>
            <a:lvl1pPr marL="0" marR="0" lvl="0" indent="0" algn="r" rtl="0">
              <a:lnSpc>
                <a:spcPct val="100000"/>
              </a:lnSpc>
              <a:spcBef>
                <a:spcPts val="0"/>
              </a:spcBef>
              <a:spcAft>
                <a:spcPts val="0"/>
              </a:spcAft>
              <a:buClr>
                <a:srgbClr val="5E574E"/>
              </a:buClr>
              <a:buSzPts val="1400"/>
              <a:buFont typeface="Arial"/>
              <a:buNone/>
              <a:defRPr sz="1400" b="0" i="0" u="none" strike="noStrike" cap="none">
                <a:solidFill>
                  <a:srgbClr val="5E574E"/>
                </a:solidFill>
                <a:latin typeface="Arial"/>
                <a:ea typeface="Arial"/>
                <a:cs typeface="Arial"/>
                <a:sym typeface="Arial"/>
              </a:defRPr>
            </a:lvl1pPr>
            <a:lvl2pPr marL="0" marR="0" lvl="1" indent="0" algn="r" rtl="0">
              <a:lnSpc>
                <a:spcPct val="100000"/>
              </a:lnSpc>
              <a:spcBef>
                <a:spcPts val="0"/>
              </a:spcBef>
              <a:spcAft>
                <a:spcPts val="0"/>
              </a:spcAft>
              <a:buClr>
                <a:srgbClr val="5E574E"/>
              </a:buClr>
              <a:buSzPts val="1400"/>
              <a:buFont typeface="Arial"/>
              <a:buNone/>
              <a:defRPr sz="1400" b="0" i="0" u="none" strike="noStrike" cap="none">
                <a:solidFill>
                  <a:srgbClr val="5E574E"/>
                </a:solidFill>
                <a:latin typeface="Arial"/>
                <a:ea typeface="Arial"/>
                <a:cs typeface="Arial"/>
                <a:sym typeface="Arial"/>
              </a:defRPr>
            </a:lvl2pPr>
            <a:lvl3pPr marL="0" marR="0" lvl="2" indent="0" algn="r" rtl="0">
              <a:lnSpc>
                <a:spcPct val="100000"/>
              </a:lnSpc>
              <a:spcBef>
                <a:spcPts val="0"/>
              </a:spcBef>
              <a:spcAft>
                <a:spcPts val="0"/>
              </a:spcAft>
              <a:buClr>
                <a:srgbClr val="5E574E"/>
              </a:buClr>
              <a:buSzPts val="1400"/>
              <a:buFont typeface="Arial"/>
              <a:buNone/>
              <a:defRPr sz="1400" b="0" i="0" u="none" strike="noStrike" cap="none">
                <a:solidFill>
                  <a:srgbClr val="5E574E"/>
                </a:solidFill>
                <a:latin typeface="Arial"/>
                <a:ea typeface="Arial"/>
                <a:cs typeface="Arial"/>
                <a:sym typeface="Arial"/>
              </a:defRPr>
            </a:lvl3pPr>
            <a:lvl4pPr marL="0" marR="0" lvl="3" indent="0" algn="r" rtl="0">
              <a:lnSpc>
                <a:spcPct val="100000"/>
              </a:lnSpc>
              <a:spcBef>
                <a:spcPts val="0"/>
              </a:spcBef>
              <a:spcAft>
                <a:spcPts val="0"/>
              </a:spcAft>
              <a:buClr>
                <a:srgbClr val="5E574E"/>
              </a:buClr>
              <a:buSzPts val="1400"/>
              <a:buFont typeface="Arial"/>
              <a:buNone/>
              <a:defRPr sz="1400" b="0" i="0" u="none" strike="noStrike" cap="none">
                <a:solidFill>
                  <a:srgbClr val="5E574E"/>
                </a:solidFill>
                <a:latin typeface="Arial"/>
                <a:ea typeface="Arial"/>
                <a:cs typeface="Arial"/>
                <a:sym typeface="Arial"/>
              </a:defRPr>
            </a:lvl4pPr>
            <a:lvl5pPr marL="0" marR="0" lvl="4" indent="0" algn="r" rtl="0">
              <a:lnSpc>
                <a:spcPct val="100000"/>
              </a:lnSpc>
              <a:spcBef>
                <a:spcPts val="0"/>
              </a:spcBef>
              <a:spcAft>
                <a:spcPts val="0"/>
              </a:spcAft>
              <a:buClr>
                <a:srgbClr val="5E574E"/>
              </a:buClr>
              <a:buSzPts val="1400"/>
              <a:buFont typeface="Arial"/>
              <a:buNone/>
              <a:defRPr sz="1400" b="0" i="0" u="none" strike="noStrike" cap="none">
                <a:solidFill>
                  <a:srgbClr val="5E574E"/>
                </a:solidFill>
                <a:latin typeface="Arial"/>
                <a:ea typeface="Arial"/>
                <a:cs typeface="Arial"/>
                <a:sym typeface="Arial"/>
              </a:defRPr>
            </a:lvl5pPr>
            <a:lvl6pPr marL="0" marR="0" lvl="5" indent="0" algn="r" rtl="0">
              <a:lnSpc>
                <a:spcPct val="100000"/>
              </a:lnSpc>
              <a:spcBef>
                <a:spcPts val="0"/>
              </a:spcBef>
              <a:spcAft>
                <a:spcPts val="0"/>
              </a:spcAft>
              <a:buClr>
                <a:srgbClr val="5E574E"/>
              </a:buClr>
              <a:buSzPts val="1400"/>
              <a:buFont typeface="Arial"/>
              <a:buNone/>
              <a:defRPr sz="1400" b="0" i="0" u="none" strike="noStrike" cap="none">
                <a:solidFill>
                  <a:srgbClr val="5E574E"/>
                </a:solidFill>
                <a:latin typeface="Arial"/>
                <a:ea typeface="Arial"/>
                <a:cs typeface="Arial"/>
                <a:sym typeface="Arial"/>
              </a:defRPr>
            </a:lvl6pPr>
            <a:lvl7pPr marL="0" marR="0" lvl="6" indent="0" algn="r" rtl="0">
              <a:lnSpc>
                <a:spcPct val="100000"/>
              </a:lnSpc>
              <a:spcBef>
                <a:spcPts val="0"/>
              </a:spcBef>
              <a:spcAft>
                <a:spcPts val="0"/>
              </a:spcAft>
              <a:buClr>
                <a:srgbClr val="5E574E"/>
              </a:buClr>
              <a:buSzPts val="1400"/>
              <a:buFont typeface="Arial"/>
              <a:buNone/>
              <a:defRPr sz="1400" b="0" i="0" u="none" strike="noStrike" cap="none">
                <a:solidFill>
                  <a:srgbClr val="5E574E"/>
                </a:solidFill>
                <a:latin typeface="Arial"/>
                <a:ea typeface="Arial"/>
                <a:cs typeface="Arial"/>
                <a:sym typeface="Arial"/>
              </a:defRPr>
            </a:lvl7pPr>
            <a:lvl8pPr marL="0" marR="0" lvl="7" indent="0" algn="r" rtl="0">
              <a:lnSpc>
                <a:spcPct val="100000"/>
              </a:lnSpc>
              <a:spcBef>
                <a:spcPts val="0"/>
              </a:spcBef>
              <a:spcAft>
                <a:spcPts val="0"/>
              </a:spcAft>
              <a:buClr>
                <a:srgbClr val="5E574E"/>
              </a:buClr>
              <a:buSzPts val="1400"/>
              <a:buFont typeface="Arial"/>
              <a:buNone/>
              <a:defRPr sz="1400" b="0" i="0" u="none" strike="noStrike" cap="none">
                <a:solidFill>
                  <a:srgbClr val="5E574E"/>
                </a:solidFill>
                <a:latin typeface="Arial"/>
                <a:ea typeface="Arial"/>
                <a:cs typeface="Arial"/>
                <a:sym typeface="Arial"/>
              </a:defRPr>
            </a:lvl8pPr>
            <a:lvl9pPr marL="0" marR="0" lvl="8" indent="0" algn="r" rtl="0">
              <a:lnSpc>
                <a:spcPct val="100000"/>
              </a:lnSpc>
              <a:spcBef>
                <a:spcPts val="0"/>
              </a:spcBef>
              <a:spcAft>
                <a:spcPts val="0"/>
              </a:spcAft>
              <a:buClr>
                <a:srgbClr val="5E574E"/>
              </a:buClr>
              <a:buSzPts val="1400"/>
              <a:buFont typeface="Arial"/>
              <a:buNone/>
              <a:defRPr sz="1400" b="0" i="0" u="none" strike="noStrike" cap="none">
                <a:solidFill>
                  <a:srgbClr val="5E574E"/>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solidFill>
                <a:srgbClr val="000000"/>
              </a:solidFill>
            </a:endParaRPr>
          </a:p>
        </p:txBody>
      </p:sp>
    </p:spTree>
  </p:cSld>
  <p:clrMap bg1="lt1" tx1="dk1" bg2="dk2" tx2="lt2" accent1="accent1" accent2="accent2" accent3="accent3" accent4="accent4" accent5="accent5" accent6="accent6" hlink="hlink" folHlink="folHlink"/>
  <p:sldLayoutIdLst>
    <p:sldLayoutId id="2147483648"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2"/>
        <p:cNvGrpSpPr/>
        <p:nvPr/>
      </p:nvGrpSpPr>
      <p:grpSpPr>
        <a:xfrm>
          <a:off x="0" y="0"/>
          <a:ext cx="0" cy="0"/>
          <a:chOff x="0" y="0"/>
          <a:chExt cx="0" cy="0"/>
        </a:xfrm>
      </p:grpSpPr>
      <p:sp>
        <p:nvSpPr>
          <p:cNvPr id="23" name="Google Shape;23;p3"/>
          <p:cNvSpPr txBox="1">
            <a:spLocks noGrp="1"/>
          </p:cNvSpPr>
          <p:nvPr>
            <p:ph type="title"/>
          </p:nvPr>
        </p:nvSpPr>
        <p:spPr>
          <a:xfrm>
            <a:off x="406400" y="228600"/>
            <a:ext cx="7772400" cy="11430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3600" b="0" i="0" u="none" strike="noStrike" cap="none">
                <a:solidFill>
                  <a:schemeClr val="dk2"/>
                </a:solidFill>
                <a:latin typeface="Arial Black"/>
                <a:ea typeface="Arial Black"/>
                <a:cs typeface="Arial Black"/>
                <a:sym typeface="Arial Black"/>
              </a:defRPr>
            </a:lvl1pPr>
            <a:lvl2pPr marR="0" lvl="1" algn="l" rtl="0">
              <a:spcBef>
                <a:spcPts val="0"/>
              </a:spcBef>
              <a:spcAft>
                <a:spcPts val="0"/>
              </a:spcAft>
              <a:buSzPts val="1400"/>
              <a:buNone/>
              <a:defRPr sz="3600" b="0" i="0" u="none" strike="noStrike" cap="none">
                <a:solidFill>
                  <a:schemeClr val="dk2"/>
                </a:solidFill>
                <a:latin typeface="Arial Black"/>
                <a:ea typeface="Arial Black"/>
                <a:cs typeface="Arial Black"/>
                <a:sym typeface="Arial Black"/>
              </a:defRPr>
            </a:lvl2pPr>
            <a:lvl3pPr marR="0" lvl="2" algn="l" rtl="0">
              <a:spcBef>
                <a:spcPts val="0"/>
              </a:spcBef>
              <a:spcAft>
                <a:spcPts val="0"/>
              </a:spcAft>
              <a:buSzPts val="1400"/>
              <a:buNone/>
              <a:defRPr sz="3600" b="0" i="0" u="none" strike="noStrike" cap="none">
                <a:solidFill>
                  <a:schemeClr val="dk2"/>
                </a:solidFill>
                <a:latin typeface="Arial Black"/>
                <a:ea typeface="Arial Black"/>
                <a:cs typeface="Arial Black"/>
                <a:sym typeface="Arial Black"/>
              </a:defRPr>
            </a:lvl3pPr>
            <a:lvl4pPr marR="0" lvl="3" algn="l" rtl="0">
              <a:spcBef>
                <a:spcPts val="0"/>
              </a:spcBef>
              <a:spcAft>
                <a:spcPts val="0"/>
              </a:spcAft>
              <a:buSzPts val="1400"/>
              <a:buNone/>
              <a:defRPr sz="3600" b="0" i="0" u="none" strike="noStrike" cap="none">
                <a:solidFill>
                  <a:schemeClr val="dk2"/>
                </a:solidFill>
                <a:latin typeface="Arial Black"/>
                <a:ea typeface="Arial Black"/>
                <a:cs typeface="Arial Black"/>
                <a:sym typeface="Arial Black"/>
              </a:defRPr>
            </a:lvl4pPr>
            <a:lvl5pPr marR="0" lvl="4" algn="l" rtl="0">
              <a:spcBef>
                <a:spcPts val="0"/>
              </a:spcBef>
              <a:spcAft>
                <a:spcPts val="0"/>
              </a:spcAft>
              <a:buSzPts val="1400"/>
              <a:buNone/>
              <a:defRPr sz="3600" b="0" i="0" u="none" strike="noStrike" cap="none">
                <a:solidFill>
                  <a:schemeClr val="dk2"/>
                </a:solidFill>
                <a:latin typeface="Arial Black"/>
                <a:ea typeface="Arial Black"/>
                <a:cs typeface="Arial Black"/>
                <a:sym typeface="Arial Black"/>
              </a:defRPr>
            </a:lvl5pPr>
            <a:lvl6pPr marR="0" lvl="5" algn="l" rtl="0">
              <a:spcBef>
                <a:spcPts val="0"/>
              </a:spcBef>
              <a:spcAft>
                <a:spcPts val="0"/>
              </a:spcAft>
              <a:buSzPts val="1400"/>
              <a:buNone/>
              <a:defRPr sz="3600" b="0" i="0" u="none" strike="noStrike" cap="none">
                <a:solidFill>
                  <a:schemeClr val="dk2"/>
                </a:solidFill>
                <a:latin typeface="Arial Black"/>
                <a:ea typeface="Arial Black"/>
                <a:cs typeface="Arial Black"/>
                <a:sym typeface="Arial Black"/>
              </a:defRPr>
            </a:lvl6pPr>
            <a:lvl7pPr marR="0" lvl="6" algn="l" rtl="0">
              <a:spcBef>
                <a:spcPts val="0"/>
              </a:spcBef>
              <a:spcAft>
                <a:spcPts val="0"/>
              </a:spcAft>
              <a:buSzPts val="1400"/>
              <a:buNone/>
              <a:defRPr sz="3600" b="0" i="0" u="none" strike="noStrike" cap="none">
                <a:solidFill>
                  <a:schemeClr val="dk2"/>
                </a:solidFill>
                <a:latin typeface="Arial Black"/>
                <a:ea typeface="Arial Black"/>
                <a:cs typeface="Arial Black"/>
                <a:sym typeface="Arial Black"/>
              </a:defRPr>
            </a:lvl7pPr>
            <a:lvl8pPr marR="0" lvl="7" algn="l" rtl="0">
              <a:spcBef>
                <a:spcPts val="0"/>
              </a:spcBef>
              <a:spcAft>
                <a:spcPts val="0"/>
              </a:spcAft>
              <a:buSzPts val="1400"/>
              <a:buNone/>
              <a:defRPr sz="3600" b="0" i="0" u="none" strike="noStrike" cap="none">
                <a:solidFill>
                  <a:schemeClr val="dk2"/>
                </a:solidFill>
                <a:latin typeface="Arial Black"/>
                <a:ea typeface="Arial Black"/>
                <a:cs typeface="Arial Black"/>
                <a:sym typeface="Arial Black"/>
              </a:defRPr>
            </a:lvl8pPr>
            <a:lvl9pPr marR="0" lvl="8" algn="l" rtl="0">
              <a:spcBef>
                <a:spcPts val="0"/>
              </a:spcBef>
              <a:spcAft>
                <a:spcPts val="0"/>
              </a:spcAft>
              <a:buSzPts val="1400"/>
              <a:buNone/>
              <a:defRPr sz="3600" b="0" i="0" u="none" strike="noStrike" cap="none">
                <a:solidFill>
                  <a:schemeClr val="dk2"/>
                </a:solidFill>
                <a:latin typeface="Arial Black"/>
                <a:ea typeface="Arial Black"/>
                <a:cs typeface="Arial Black"/>
                <a:sym typeface="Arial Black"/>
              </a:defRPr>
            </a:lvl9pPr>
          </a:lstStyle>
          <a:p>
            <a:endParaRPr/>
          </a:p>
        </p:txBody>
      </p:sp>
      <p:sp>
        <p:nvSpPr>
          <p:cNvPr id="24" name="Google Shape;24;p3"/>
          <p:cNvSpPr txBox="1">
            <a:spLocks noGrp="1"/>
          </p:cNvSpPr>
          <p:nvPr>
            <p:ph type="body" idx="1"/>
          </p:nvPr>
        </p:nvSpPr>
        <p:spPr>
          <a:xfrm>
            <a:off x="381000" y="1676400"/>
            <a:ext cx="8255000" cy="4419600"/>
          </a:xfrm>
          <a:prstGeom prst="rect">
            <a:avLst/>
          </a:prstGeom>
          <a:noFill/>
          <a:ln w="9525" cap="flat" cmpd="sng">
            <a:solidFill>
              <a:srgbClr val="0000FF"/>
            </a:solidFill>
            <a:prstDash val="solid"/>
            <a:miter lim="800000"/>
            <a:headEnd type="none" w="sm" len="sm"/>
            <a:tailEnd type="none" w="sm" len="sm"/>
          </a:ln>
        </p:spPr>
        <p:txBody>
          <a:bodyPr spcFirstLastPara="1" wrap="square" lIns="91425" tIns="45700" rIns="91425" bIns="45700" anchor="t" anchorCtr="0">
            <a:noAutofit/>
          </a:bodyPr>
          <a:lstStyle>
            <a:lvl1pPr marL="457200" marR="0" lvl="0" indent="-406400" algn="l" rtl="0">
              <a:spcBef>
                <a:spcPts val="560"/>
              </a:spcBef>
              <a:spcAft>
                <a:spcPts val="0"/>
              </a:spcAft>
              <a:buClr>
                <a:schemeClr val="accent2"/>
              </a:buClr>
              <a:buSzPts val="2800"/>
              <a:buFont typeface="Arial"/>
              <a:buChar char="●"/>
              <a:defRPr sz="2800" b="0" i="0" u="none" strike="noStrike" cap="none">
                <a:solidFill>
                  <a:schemeClr val="dk1"/>
                </a:solidFill>
                <a:latin typeface="Tahoma"/>
                <a:ea typeface="Tahoma"/>
                <a:cs typeface="Tahoma"/>
                <a:sym typeface="Tahoma"/>
              </a:defRPr>
            </a:lvl1pPr>
            <a:lvl2pPr marL="914400" marR="0" lvl="1" indent="-381000" algn="l" rtl="0">
              <a:spcBef>
                <a:spcPts val="480"/>
              </a:spcBef>
              <a:spcAft>
                <a:spcPts val="0"/>
              </a:spcAft>
              <a:buClr>
                <a:schemeClr val="accent2"/>
              </a:buClr>
              <a:buSzPts val="2400"/>
              <a:buFont typeface="Arial"/>
              <a:buChar char="●"/>
              <a:defRPr sz="2400" b="0" i="0" u="none" strike="noStrike" cap="none">
                <a:solidFill>
                  <a:schemeClr val="dk1"/>
                </a:solidFill>
                <a:latin typeface="Tahoma"/>
                <a:ea typeface="Tahoma"/>
                <a:cs typeface="Tahoma"/>
                <a:sym typeface="Tahoma"/>
              </a:defRPr>
            </a:lvl2pPr>
            <a:lvl3pPr marL="1371600" marR="0" lvl="2" indent="-355600" algn="l" rtl="0">
              <a:spcBef>
                <a:spcPts val="400"/>
              </a:spcBef>
              <a:spcAft>
                <a:spcPts val="0"/>
              </a:spcAft>
              <a:buClr>
                <a:schemeClr val="accent2"/>
              </a:buClr>
              <a:buSzPts val="2000"/>
              <a:buFont typeface="Arial"/>
              <a:buChar char="●"/>
              <a:defRPr sz="2000" b="0" i="0" u="none" strike="noStrike" cap="none">
                <a:solidFill>
                  <a:schemeClr val="dk1"/>
                </a:solidFill>
                <a:latin typeface="Tahoma"/>
                <a:ea typeface="Tahoma"/>
                <a:cs typeface="Tahoma"/>
                <a:sym typeface="Tahoma"/>
              </a:defRPr>
            </a:lvl3pPr>
            <a:lvl4pPr marL="1828800" marR="0" lvl="3" indent="-342900" algn="l" rtl="0">
              <a:spcBef>
                <a:spcPts val="360"/>
              </a:spcBef>
              <a:spcAft>
                <a:spcPts val="0"/>
              </a:spcAft>
              <a:buClr>
                <a:schemeClr val="accent2"/>
              </a:buClr>
              <a:buSzPts val="1800"/>
              <a:buFont typeface="Tahoma"/>
              <a:buChar char="•"/>
              <a:defRPr sz="1800" b="0" i="0" u="none" strike="noStrike" cap="none">
                <a:solidFill>
                  <a:schemeClr val="dk1"/>
                </a:solidFill>
                <a:latin typeface="Tahoma"/>
                <a:ea typeface="Tahoma"/>
                <a:cs typeface="Tahoma"/>
                <a:sym typeface="Tahoma"/>
              </a:defRPr>
            </a:lvl4pPr>
            <a:lvl5pPr marL="2286000" marR="0" lvl="4" indent="-330200" algn="l" rtl="0">
              <a:spcBef>
                <a:spcPts val="320"/>
              </a:spcBef>
              <a:spcAft>
                <a:spcPts val="0"/>
              </a:spcAft>
              <a:buClr>
                <a:schemeClr val="accent2"/>
              </a:buClr>
              <a:buSzPts val="1600"/>
              <a:buFont typeface="Tahoma"/>
              <a:buChar char="–"/>
              <a:defRPr sz="1600" b="0" i="0" u="none" strike="noStrike" cap="none">
                <a:solidFill>
                  <a:schemeClr val="dk1"/>
                </a:solidFill>
                <a:latin typeface="Tahoma"/>
                <a:ea typeface="Tahoma"/>
                <a:cs typeface="Tahoma"/>
                <a:sym typeface="Tahoma"/>
              </a:defRPr>
            </a:lvl5pPr>
            <a:lvl6pPr marL="2743200" marR="0" lvl="5" indent="-330200" algn="l" rtl="0">
              <a:spcBef>
                <a:spcPts val="320"/>
              </a:spcBef>
              <a:spcAft>
                <a:spcPts val="0"/>
              </a:spcAft>
              <a:buClr>
                <a:schemeClr val="accent2"/>
              </a:buClr>
              <a:buSzPts val="1600"/>
              <a:buFont typeface="Tahoma"/>
              <a:buChar char="–"/>
              <a:defRPr sz="1600" b="0" i="0" u="none" strike="noStrike" cap="none">
                <a:solidFill>
                  <a:schemeClr val="dk1"/>
                </a:solidFill>
                <a:latin typeface="Tahoma"/>
                <a:ea typeface="Tahoma"/>
                <a:cs typeface="Tahoma"/>
                <a:sym typeface="Tahoma"/>
              </a:defRPr>
            </a:lvl6pPr>
            <a:lvl7pPr marL="3200400" marR="0" lvl="6" indent="-330200" algn="l" rtl="0">
              <a:spcBef>
                <a:spcPts val="320"/>
              </a:spcBef>
              <a:spcAft>
                <a:spcPts val="0"/>
              </a:spcAft>
              <a:buClr>
                <a:schemeClr val="accent2"/>
              </a:buClr>
              <a:buSzPts val="1600"/>
              <a:buFont typeface="Tahoma"/>
              <a:buChar char="–"/>
              <a:defRPr sz="1600" b="0" i="0" u="none" strike="noStrike" cap="none">
                <a:solidFill>
                  <a:schemeClr val="dk1"/>
                </a:solidFill>
                <a:latin typeface="Tahoma"/>
                <a:ea typeface="Tahoma"/>
                <a:cs typeface="Tahoma"/>
                <a:sym typeface="Tahoma"/>
              </a:defRPr>
            </a:lvl7pPr>
            <a:lvl8pPr marL="3657600" marR="0" lvl="7" indent="-330200" algn="l" rtl="0">
              <a:spcBef>
                <a:spcPts val="320"/>
              </a:spcBef>
              <a:spcAft>
                <a:spcPts val="0"/>
              </a:spcAft>
              <a:buClr>
                <a:schemeClr val="accent2"/>
              </a:buClr>
              <a:buSzPts val="1600"/>
              <a:buFont typeface="Tahoma"/>
              <a:buChar char="–"/>
              <a:defRPr sz="1600" b="0" i="0" u="none" strike="noStrike" cap="none">
                <a:solidFill>
                  <a:schemeClr val="dk1"/>
                </a:solidFill>
                <a:latin typeface="Tahoma"/>
                <a:ea typeface="Tahoma"/>
                <a:cs typeface="Tahoma"/>
                <a:sym typeface="Tahoma"/>
              </a:defRPr>
            </a:lvl8pPr>
            <a:lvl9pPr marL="4114800" marR="0" lvl="8" indent="-330200" algn="l" rtl="0">
              <a:spcBef>
                <a:spcPts val="320"/>
              </a:spcBef>
              <a:spcAft>
                <a:spcPts val="0"/>
              </a:spcAft>
              <a:buClr>
                <a:schemeClr val="accent2"/>
              </a:buClr>
              <a:buSzPts val="1600"/>
              <a:buFont typeface="Tahoma"/>
              <a:buChar char="–"/>
              <a:defRPr sz="1600" b="0" i="0" u="none" strike="noStrike" cap="none">
                <a:solidFill>
                  <a:schemeClr val="dk1"/>
                </a:solidFill>
                <a:latin typeface="Tahoma"/>
                <a:ea typeface="Tahoma"/>
                <a:cs typeface="Tahoma"/>
                <a:sym typeface="Tahoma"/>
              </a:defRPr>
            </a:lvl9pPr>
          </a:lstStyle>
          <a:p>
            <a:endParaRPr/>
          </a:p>
        </p:txBody>
      </p:sp>
      <p:sp>
        <p:nvSpPr>
          <p:cNvPr id="25" name="Google Shape;25;p3"/>
          <p:cNvSpPr txBox="1">
            <a:spLocks noGrp="1"/>
          </p:cNvSpPr>
          <p:nvPr>
            <p:ph type="dt" idx="10"/>
          </p:nvPr>
        </p:nvSpPr>
        <p:spPr>
          <a:xfrm>
            <a:off x="431800" y="6229350"/>
            <a:ext cx="1905000" cy="4572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SzPts val="1400"/>
              <a:buNone/>
              <a:defRPr sz="2400" b="0" i="0" u="none" strike="noStrike" cap="none">
                <a:solidFill>
                  <a:schemeClr val="dk1"/>
                </a:solidFill>
                <a:latin typeface="Times New Roman"/>
                <a:ea typeface="Times New Roman"/>
                <a:cs typeface="Times New Roman"/>
                <a:sym typeface="Times New Roman"/>
              </a:defRPr>
            </a:lvl1pPr>
            <a:lvl2pPr marR="0" lvl="1" algn="l" rtl="0">
              <a:lnSpc>
                <a:spcPct val="100000"/>
              </a:lnSpc>
              <a:spcBef>
                <a:spcPts val="0"/>
              </a:spcBef>
              <a:spcAft>
                <a:spcPts val="0"/>
              </a:spcAft>
              <a:buSzPts val="1400"/>
              <a:buNone/>
              <a:defRPr sz="2400" b="0" i="0" u="none" strike="noStrike" cap="none">
                <a:solidFill>
                  <a:schemeClr val="dk1"/>
                </a:solidFill>
                <a:latin typeface="Times New Roman"/>
                <a:ea typeface="Times New Roman"/>
                <a:cs typeface="Times New Roman"/>
                <a:sym typeface="Times New Roman"/>
              </a:defRPr>
            </a:lvl2pPr>
            <a:lvl3pPr marR="0" lvl="2" algn="l" rtl="0">
              <a:lnSpc>
                <a:spcPct val="100000"/>
              </a:lnSpc>
              <a:spcBef>
                <a:spcPts val="0"/>
              </a:spcBef>
              <a:spcAft>
                <a:spcPts val="0"/>
              </a:spcAft>
              <a:buSzPts val="1400"/>
              <a:buNone/>
              <a:defRPr sz="2400" b="0" i="0" u="none" strike="noStrike" cap="none">
                <a:solidFill>
                  <a:schemeClr val="dk1"/>
                </a:solidFill>
                <a:latin typeface="Times New Roman"/>
                <a:ea typeface="Times New Roman"/>
                <a:cs typeface="Times New Roman"/>
                <a:sym typeface="Times New Roman"/>
              </a:defRPr>
            </a:lvl3pPr>
            <a:lvl4pPr marR="0" lvl="3" algn="l" rtl="0">
              <a:lnSpc>
                <a:spcPct val="100000"/>
              </a:lnSpc>
              <a:spcBef>
                <a:spcPts val="0"/>
              </a:spcBef>
              <a:spcAft>
                <a:spcPts val="0"/>
              </a:spcAft>
              <a:buSzPts val="1400"/>
              <a:buNone/>
              <a:defRPr sz="2400" b="0" i="0" u="none" strike="noStrike" cap="none">
                <a:solidFill>
                  <a:schemeClr val="dk1"/>
                </a:solidFill>
                <a:latin typeface="Times New Roman"/>
                <a:ea typeface="Times New Roman"/>
                <a:cs typeface="Times New Roman"/>
                <a:sym typeface="Times New Roman"/>
              </a:defRPr>
            </a:lvl4pPr>
            <a:lvl5pPr marR="0" lvl="4" algn="l" rtl="0">
              <a:lnSpc>
                <a:spcPct val="100000"/>
              </a:lnSpc>
              <a:spcBef>
                <a:spcPts val="0"/>
              </a:spcBef>
              <a:spcAft>
                <a:spcPts val="0"/>
              </a:spcAft>
              <a:buSzPts val="1400"/>
              <a:buNone/>
              <a:defRPr sz="2400" b="0" i="0" u="none" strike="noStrike" cap="none">
                <a:solidFill>
                  <a:schemeClr val="dk1"/>
                </a:solidFill>
                <a:latin typeface="Times New Roman"/>
                <a:ea typeface="Times New Roman"/>
                <a:cs typeface="Times New Roman"/>
                <a:sym typeface="Times New Roman"/>
              </a:defRPr>
            </a:lvl5pPr>
            <a:lvl6pPr marR="0" lvl="5" algn="l" rtl="0">
              <a:lnSpc>
                <a:spcPct val="100000"/>
              </a:lnSpc>
              <a:spcBef>
                <a:spcPts val="0"/>
              </a:spcBef>
              <a:spcAft>
                <a:spcPts val="0"/>
              </a:spcAft>
              <a:buSzPts val="1400"/>
              <a:buNone/>
              <a:defRPr sz="2400" b="0" i="0" u="none" strike="noStrike" cap="none">
                <a:solidFill>
                  <a:schemeClr val="dk1"/>
                </a:solidFill>
                <a:latin typeface="Times New Roman"/>
                <a:ea typeface="Times New Roman"/>
                <a:cs typeface="Times New Roman"/>
                <a:sym typeface="Times New Roman"/>
              </a:defRPr>
            </a:lvl6pPr>
            <a:lvl7pPr marR="0" lvl="6" algn="l" rtl="0">
              <a:lnSpc>
                <a:spcPct val="100000"/>
              </a:lnSpc>
              <a:spcBef>
                <a:spcPts val="0"/>
              </a:spcBef>
              <a:spcAft>
                <a:spcPts val="0"/>
              </a:spcAft>
              <a:buSzPts val="1400"/>
              <a:buNone/>
              <a:defRPr sz="2400" b="0" i="0" u="none" strike="noStrike" cap="none">
                <a:solidFill>
                  <a:schemeClr val="dk1"/>
                </a:solidFill>
                <a:latin typeface="Times New Roman"/>
                <a:ea typeface="Times New Roman"/>
                <a:cs typeface="Times New Roman"/>
                <a:sym typeface="Times New Roman"/>
              </a:defRPr>
            </a:lvl7pPr>
            <a:lvl8pPr marR="0" lvl="7" algn="l" rtl="0">
              <a:lnSpc>
                <a:spcPct val="100000"/>
              </a:lnSpc>
              <a:spcBef>
                <a:spcPts val="0"/>
              </a:spcBef>
              <a:spcAft>
                <a:spcPts val="0"/>
              </a:spcAft>
              <a:buSzPts val="1400"/>
              <a:buNone/>
              <a:defRPr sz="2400" b="0" i="0" u="none" strike="noStrike" cap="none">
                <a:solidFill>
                  <a:schemeClr val="dk1"/>
                </a:solidFill>
                <a:latin typeface="Times New Roman"/>
                <a:ea typeface="Times New Roman"/>
                <a:cs typeface="Times New Roman"/>
                <a:sym typeface="Times New Roman"/>
              </a:defRPr>
            </a:lvl8pPr>
            <a:lvl9pPr marR="0" lvl="8" algn="l" rtl="0">
              <a:lnSpc>
                <a:spcPct val="100000"/>
              </a:lnSpc>
              <a:spcBef>
                <a:spcPts val="0"/>
              </a:spcBef>
              <a:spcAft>
                <a:spcPts val="0"/>
              </a:spcAft>
              <a:buSzPts val="1400"/>
              <a:buNone/>
              <a:defRPr sz="2400" b="0" i="0" u="none" strike="noStrike" cap="none">
                <a:solidFill>
                  <a:schemeClr val="dk1"/>
                </a:solidFill>
                <a:latin typeface="Times New Roman"/>
                <a:ea typeface="Times New Roman"/>
                <a:cs typeface="Times New Roman"/>
                <a:sym typeface="Times New Roman"/>
              </a:defRPr>
            </a:lvl9pPr>
          </a:lstStyle>
          <a:p>
            <a:endParaRPr/>
          </a:p>
        </p:txBody>
      </p:sp>
      <p:sp>
        <p:nvSpPr>
          <p:cNvPr id="26" name="Google Shape;26;p3"/>
          <p:cNvSpPr txBox="1">
            <a:spLocks noGrp="1"/>
          </p:cNvSpPr>
          <p:nvPr>
            <p:ph type="ftr" idx="11"/>
          </p:nvPr>
        </p:nvSpPr>
        <p:spPr>
          <a:xfrm>
            <a:off x="3124200" y="6229350"/>
            <a:ext cx="2895600" cy="457200"/>
          </a:xfrm>
          <a:prstGeom prst="rect">
            <a:avLst/>
          </a:prstGeom>
          <a:noFill/>
          <a:ln>
            <a:noFill/>
          </a:ln>
        </p:spPr>
        <p:txBody>
          <a:bodyPr spcFirstLastPara="1" wrap="square" lIns="91425" tIns="45700" rIns="91425" bIns="45700" anchor="b" anchorCtr="0">
            <a:noAutofit/>
          </a:bodyPr>
          <a:lstStyle>
            <a:lvl1pPr marR="0" lvl="0" algn="ctr" rtl="0">
              <a:lnSpc>
                <a:spcPct val="100000"/>
              </a:lnSpc>
              <a:spcBef>
                <a:spcPts val="700"/>
              </a:spcBef>
              <a:spcAft>
                <a:spcPts val="0"/>
              </a:spcAft>
              <a:buSzPts val="1400"/>
              <a:buNone/>
              <a:defRPr sz="1400" b="0" i="0" u="none" strike="noStrike" cap="none">
                <a:solidFill>
                  <a:schemeClr val="lt2"/>
                </a:solidFill>
                <a:latin typeface="Arial"/>
                <a:ea typeface="Arial"/>
                <a:cs typeface="Arial"/>
                <a:sym typeface="Arial"/>
              </a:defRPr>
            </a:lvl1pPr>
            <a:lvl2pPr marR="0" lvl="1" algn="l" rtl="0">
              <a:lnSpc>
                <a:spcPct val="100000"/>
              </a:lnSpc>
              <a:spcBef>
                <a:spcPts val="0"/>
              </a:spcBef>
              <a:spcAft>
                <a:spcPts val="0"/>
              </a:spcAft>
              <a:buSzPts val="1400"/>
              <a:buNone/>
              <a:defRPr sz="2400" b="0" i="0" u="none" strike="noStrike" cap="none">
                <a:solidFill>
                  <a:schemeClr val="dk1"/>
                </a:solidFill>
                <a:latin typeface="Times New Roman"/>
                <a:ea typeface="Times New Roman"/>
                <a:cs typeface="Times New Roman"/>
                <a:sym typeface="Times New Roman"/>
              </a:defRPr>
            </a:lvl2pPr>
            <a:lvl3pPr marR="0" lvl="2" algn="l" rtl="0">
              <a:lnSpc>
                <a:spcPct val="100000"/>
              </a:lnSpc>
              <a:spcBef>
                <a:spcPts val="0"/>
              </a:spcBef>
              <a:spcAft>
                <a:spcPts val="0"/>
              </a:spcAft>
              <a:buSzPts val="1400"/>
              <a:buNone/>
              <a:defRPr sz="2400" b="0" i="0" u="none" strike="noStrike" cap="none">
                <a:solidFill>
                  <a:schemeClr val="dk1"/>
                </a:solidFill>
                <a:latin typeface="Times New Roman"/>
                <a:ea typeface="Times New Roman"/>
                <a:cs typeface="Times New Roman"/>
                <a:sym typeface="Times New Roman"/>
              </a:defRPr>
            </a:lvl3pPr>
            <a:lvl4pPr marR="0" lvl="3" algn="l" rtl="0">
              <a:lnSpc>
                <a:spcPct val="100000"/>
              </a:lnSpc>
              <a:spcBef>
                <a:spcPts val="0"/>
              </a:spcBef>
              <a:spcAft>
                <a:spcPts val="0"/>
              </a:spcAft>
              <a:buSzPts val="1400"/>
              <a:buNone/>
              <a:defRPr sz="2400" b="0" i="0" u="none" strike="noStrike" cap="none">
                <a:solidFill>
                  <a:schemeClr val="dk1"/>
                </a:solidFill>
                <a:latin typeface="Times New Roman"/>
                <a:ea typeface="Times New Roman"/>
                <a:cs typeface="Times New Roman"/>
                <a:sym typeface="Times New Roman"/>
              </a:defRPr>
            </a:lvl4pPr>
            <a:lvl5pPr marR="0" lvl="4" algn="l" rtl="0">
              <a:lnSpc>
                <a:spcPct val="100000"/>
              </a:lnSpc>
              <a:spcBef>
                <a:spcPts val="0"/>
              </a:spcBef>
              <a:spcAft>
                <a:spcPts val="0"/>
              </a:spcAft>
              <a:buSzPts val="1400"/>
              <a:buNone/>
              <a:defRPr sz="2400" b="0" i="0" u="none" strike="noStrike" cap="none">
                <a:solidFill>
                  <a:schemeClr val="dk1"/>
                </a:solidFill>
                <a:latin typeface="Times New Roman"/>
                <a:ea typeface="Times New Roman"/>
                <a:cs typeface="Times New Roman"/>
                <a:sym typeface="Times New Roman"/>
              </a:defRPr>
            </a:lvl5pPr>
            <a:lvl6pPr marR="0" lvl="5" algn="l" rtl="0">
              <a:lnSpc>
                <a:spcPct val="100000"/>
              </a:lnSpc>
              <a:spcBef>
                <a:spcPts val="0"/>
              </a:spcBef>
              <a:spcAft>
                <a:spcPts val="0"/>
              </a:spcAft>
              <a:buSzPts val="1400"/>
              <a:buNone/>
              <a:defRPr sz="2400" b="0" i="0" u="none" strike="noStrike" cap="none">
                <a:solidFill>
                  <a:schemeClr val="dk1"/>
                </a:solidFill>
                <a:latin typeface="Times New Roman"/>
                <a:ea typeface="Times New Roman"/>
                <a:cs typeface="Times New Roman"/>
                <a:sym typeface="Times New Roman"/>
              </a:defRPr>
            </a:lvl6pPr>
            <a:lvl7pPr marR="0" lvl="6" algn="l" rtl="0">
              <a:lnSpc>
                <a:spcPct val="100000"/>
              </a:lnSpc>
              <a:spcBef>
                <a:spcPts val="0"/>
              </a:spcBef>
              <a:spcAft>
                <a:spcPts val="0"/>
              </a:spcAft>
              <a:buSzPts val="1400"/>
              <a:buNone/>
              <a:defRPr sz="2400" b="0" i="0" u="none" strike="noStrike" cap="none">
                <a:solidFill>
                  <a:schemeClr val="dk1"/>
                </a:solidFill>
                <a:latin typeface="Times New Roman"/>
                <a:ea typeface="Times New Roman"/>
                <a:cs typeface="Times New Roman"/>
                <a:sym typeface="Times New Roman"/>
              </a:defRPr>
            </a:lvl7pPr>
            <a:lvl8pPr marR="0" lvl="7" algn="l" rtl="0">
              <a:lnSpc>
                <a:spcPct val="100000"/>
              </a:lnSpc>
              <a:spcBef>
                <a:spcPts val="0"/>
              </a:spcBef>
              <a:spcAft>
                <a:spcPts val="0"/>
              </a:spcAft>
              <a:buSzPts val="1400"/>
              <a:buNone/>
              <a:defRPr sz="2400" b="0" i="0" u="none" strike="noStrike" cap="none">
                <a:solidFill>
                  <a:schemeClr val="dk1"/>
                </a:solidFill>
                <a:latin typeface="Times New Roman"/>
                <a:ea typeface="Times New Roman"/>
                <a:cs typeface="Times New Roman"/>
                <a:sym typeface="Times New Roman"/>
              </a:defRPr>
            </a:lvl8pPr>
            <a:lvl9pPr marR="0" lvl="8" algn="l" rtl="0">
              <a:lnSpc>
                <a:spcPct val="100000"/>
              </a:lnSpc>
              <a:spcBef>
                <a:spcPts val="0"/>
              </a:spcBef>
              <a:spcAft>
                <a:spcPts val="0"/>
              </a:spcAft>
              <a:buSzPts val="1400"/>
              <a:buNone/>
              <a:defRPr sz="2400" b="0" i="0" u="none" strike="noStrike" cap="none">
                <a:solidFill>
                  <a:schemeClr val="dk1"/>
                </a:solidFill>
                <a:latin typeface="Times New Roman"/>
                <a:ea typeface="Times New Roman"/>
                <a:cs typeface="Times New Roman"/>
                <a:sym typeface="Times New Roman"/>
              </a:defRPr>
            </a:lvl9pPr>
          </a:lstStyle>
          <a:p>
            <a:endParaRPr/>
          </a:p>
        </p:txBody>
      </p:sp>
      <p:sp>
        <p:nvSpPr>
          <p:cNvPr id="27" name="Google Shape;27;p3"/>
          <p:cNvSpPr txBox="1">
            <a:spLocks noGrp="1"/>
          </p:cNvSpPr>
          <p:nvPr>
            <p:ph type="sldNum" idx="12"/>
          </p:nvPr>
        </p:nvSpPr>
        <p:spPr>
          <a:xfrm>
            <a:off x="6731000" y="6229350"/>
            <a:ext cx="1905000" cy="457200"/>
          </a:xfrm>
          <a:prstGeom prst="rect">
            <a:avLst/>
          </a:prstGeom>
          <a:noFill/>
          <a:ln>
            <a:noFill/>
          </a:ln>
        </p:spPr>
        <p:txBody>
          <a:bodyPr spcFirstLastPara="1" wrap="square" lIns="91425" tIns="45700" rIns="91425" bIns="45700" anchor="b" anchorCtr="0">
            <a:noAutofit/>
          </a:bodyPr>
          <a:lstStyle>
            <a:lvl1pPr marL="0" marR="0" lvl="0" indent="0" algn="r" rtl="0">
              <a:lnSpc>
                <a:spcPct val="100000"/>
              </a:lnSpc>
              <a:spcBef>
                <a:spcPts val="0"/>
              </a:spcBef>
              <a:spcAft>
                <a:spcPts val="0"/>
              </a:spcAft>
              <a:buClr>
                <a:schemeClr val="lt2"/>
              </a:buClr>
              <a:buSzPts val="1400"/>
              <a:buFont typeface="Arial"/>
              <a:buNone/>
              <a:defRPr sz="1400" b="0" i="0" u="none" strike="noStrike" cap="none">
                <a:solidFill>
                  <a:schemeClr val="lt2"/>
                </a:solidFill>
                <a:latin typeface="Arial"/>
                <a:ea typeface="Arial"/>
                <a:cs typeface="Arial"/>
                <a:sym typeface="Arial"/>
              </a:defRPr>
            </a:lvl1pPr>
            <a:lvl2pPr marL="0" marR="0" lvl="1" indent="0" algn="r" rtl="0">
              <a:lnSpc>
                <a:spcPct val="100000"/>
              </a:lnSpc>
              <a:spcBef>
                <a:spcPts val="0"/>
              </a:spcBef>
              <a:spcAft>
                <a:spcPts val="0"/>
              </a:spcAft>
              <a:buClr>
                <a:schemeClr val="lt2"/>
              </a:buClr>
              <a:buSzPts val="1400"/>
              <a:buFont typeface="Arial"/>
              <a:buNone/>
              <a:defRPr sz="1400" b="0" i="0" u="none" strike="noStrike" cap="none">
                <a:solidFill>
                  <a:schemeClr val="lt2"/>
                </a:solidFill>
                <a:latin typeface="Arial"/>
                <a:ea typeface="Arial"/>
                <a:cs typeface="Arial"/>
                <a:sym typeface="Arial"/>
              </a:defRPr>
            </a:lvl2pPr>
            <a:lvl3pPr marL="0" marR="0" lvl="2" indent="0" algn="r" rtl="0">
              <a:lnSpc>
                <a:spcPct val="100000"/>
              </a:lnSpc>
              <a:spcBef>
                <a:spcPts val="0"/>
              </a:spcBef>
              <a:spcAft>
                <a:spcPts val="0"/>
              </a:spcAft>
              <a:buClr>
                <a:schemeClr val="lt2"/>
              </a:buClr>
              <a:buSzPts val="1400"/>
              <a:buFont typeface="Arial"/>
              <a:buNone/>
              <a:defRPr sz="1400" b="0" i="0" u="none" strike="noStrike" cap="none">
                <a:solidFill>
                  <a:schemeClr val="lt2"/>
                </a:solidFill>
                <a:latin typeface="Arial"/>
                <a:ea typeface="Arial"/>
                <a:cs typeface="Arial"/>
                <a:sym typeface="Arial"/>
              </a:defRPr>
            </a:lvl3pPr>
            <a:lvl4pPr marL="0" marR="0" lvl="3" indent="0" algn="r" rtl="0">
              <a:lnSpc>
                <a:spcPct val="100000"/>
              </a:lnSpc>
              <a:spcBef>
                <a:spcPts val="0"/>
              </a:spcBef>
              <a:spcAft>
                <a:spcPts val="0"/>
              </a:spcAft>
              <a:buClr>
                <a:schemeClr val="lt2"/>
              </a:buClr>
              <a:buSzPts val="1400"/>
              <a:buFont typeface="Arial"/>
              <a:buNone/>
              <a:defRPr sz="1400" b="0" i="0" u="none" strike="noStrike" cap="none">
                <a:solidFill>
                  <a:schemeClr val="lt2"/>
                </a:solidFill>
                <a:latin typeface="Arial"/>
                <a:ea typeface="Arial"/>
                <a:cs typeface="Arial"/>
                <a:sym typeface="Arial"/>
              </a:defRPr>
            </a:lvl4pPr>
            <a:lvl5pPr marL="0" marR="0" lvl="4" indent="0" algn="r" rtl="0">
              <a:lnSpc>
                <a:spcPct val="100000"/>
              </a:lnSpc>
              <a:spcBef>
                <a:spcPts val="0"/>
              </a:spcBef>
              <a:spcAft>
                <a:spcPts val="0"/>
              </a:spcAft>
              <a:buClr>
                <a:schemeClr val="lt2"/>
              </a:buClr>
              <a:buSzPts val="1400"/>
              <a:buFont typeface="Arial"/>
              <a:buNone/>
              <a:defRPr sz="1400" b="0" i="0" u="none" strike="noStrike" cap="none">
                <a:solidFill>
                  <a:schemeClr val="lt2"/>
                </a:solidFill>
                <a:latin typeface="Arial"/>
                <a:ea typeface="Arial"/>
                <a:cs typeface="Arial"/>
                <a:sym typeface="Arial"/>
              </a:defRPr>
            </a:lvl5pPr>
            <a:lvl6pPr marL="0" marR="0" lvl="5" indent="0" algn="r" rtl="0">
              <a:lnSpc>
                <a:spcPct val="100000"/>
              </a:lnSpc>
              <a:spcBef>
                <a:spcPts val="0"/>
              </a:spcBef>
              <a:spcAft>
                <a:spcPts val="0"/>
              </a:spcAft>
              <a:buClr>
                <a:schemeClr val="lt2"/>
              </a:buClr>
              <a:buSzPts val="1400"/>
              <a:buFont typeface="Arial"/>
              <a:buNone/>
              <a:defRPr sz="1400" b="0" i="0" u="none" strike="noStrike" cap="none">
                <a:solidFill>
                  <a:schemeClr val="lt2"/>
                </a:solidFill>
                <a:latin typeface="Arial"/>
                <a:ea typeface="Arial"/>
                <a:cs typeface="Arial"/>
                <a:sym typeface="Arial"/>
              </a:defRPr>
            </a:lvl6pPr>
            <a:lvl7pPr marL="0" marR="0" lvl="6" indent="0" algn="r" rtl="0">
              <a:lnSpc>
                <a:spcPct val="100000"/>
              </a:lnSpc>
              <a:spcBef>
                <a:spcPts val="0"/>
              </a:spcBef>
              <a:spcAft>
                <a:spcPts val="0"/>
              </a:spcAft>
              <a:buClr>
                <a:schemeClr val="lt2"/>
              </a:buClr>
              <a:buSzPts val="1400"/>
              <a:buFont typeface="Arial"/>
              <a:buNone/>
              <a:defRPr sz="1400" b="0" i="0" u="none" strike="noStrike" cap="none">
                <a:solidFill>
                  <a:schemeClr val="lt2"/>
                </a:solidFill>
                <a:latin typeface="Arial"/>
                <a:ea typeface="Arial"/>
                <a:cs typeface="Arial"/>
                <a:sym typeface="Arial"/>
              </a:defRPr>
            </a:lvl7pPr>
            <a:lvl8pPr marL="0" marR="0" lvl="7" indent="0" algn="r" rtl="0">
              <a:lnSpc>
                <a:spcPct val="100000"/>
              </a:lnSpc>
              <a:spcBef>
                <a:spcPts val="0"/>
              </a:spcBef>
              <a:spcAft>
                <a:spcPts val="0"/>
              </a:spcAft>
              <a:buClr>
                <a:schemeClr val="lt2"/>
              </a:buClr>
              <a:buSzPts val="1400"/>
              <a:buFont typeface="Arial"/>
              <a:buNone/>
              <a:defRPr sz="1400" b="0" i="0" u="none" strike="noStrike" cap="none">
                <a:solidFill>
                  <a:schemeClr val="lt2"/>
                </a:solidFill>
                <a:latin typeface="Arial"/>
                <a:ea typeface="Arial"/>
                <a:cs typeface="Arial"/>
                <a:sym typeface="Arial"/>
              </a:defRPr>
            </a:lvl8pPr>
            <a:lvl9pPr marL="0" marR="0" lvl="8" indent="0" algn="r" rtl="0">
              <a:lnSpc>
                <a:spcPct val="100000"/>
              </a:lnSpc>
              <a:spcBef>
                <a:spcPts val="0"/>
              </a:spcBef>
              <a:spcAft>
                <a:spcPts val="0"/>
              </a:spcAft>
              <a:buClr>
                <a:schemeClr val="lt2"/>
              </a:buClr>
              <a:buSzPts val="1400"/>
              <a:buFont typeface="Arial"/>
              <a:buNone/>
              <a:defRPr sz="14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solidFill>
                <a:srgbClr val="000000"/>
              </a:solidFill>
            </a:endParaRPr>
          </a:p>
        </p:txBody>
      </p:sp>
      <p:pic>
        <p:nvPicPr>
          <p:cNvPr id="28" name="Google Shape;28;p3" descr="paint"/>
          <p:cNvPicPr preferRelativeResize="0"/>
          <p:nvPr/>
        </p:nvPicPr>
        <p:blipFill rotWithShape="1">
          <a:blip r:embed="rId13">
            <a:alphaModFix/>
          </a:blip>
          <a:srcRect/>
          <a:stretch/>
        </p:blipFill>
        <p:spPr>
          <a:xfrm>
            <a:off x="914400" y="1314450"/>
            <a:ext cx="8229600" cy="3841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4.jpg"/></Relationships>
</file>

<file path=ppt/slides/_rels/slide16.xml.rels><?xml version="1.0" encoding="UTF-8" standalone="yes"?>
<Relationships xmlns="http://schemas.openxmlformats.org/package/2006/relationships"><Relationship Id="rId8" Type="http://schemas.openxmlformats.org/officeDocument/2006/relationships/image" Target="../media/image10.jpg"/><Relationship Id="rId13" Type="http://schemas.openxmlformats.org/officeDocument/2006/relationships/image" Target="../media/image15.png"/><Relationship Id="rId3" Type="http://schemas.openxmlformats.org/officeDocument/2006/relationships/image" Target="../media/image5.jpg"/><Relationship Id="rId7" Type="http://schemas.openxmlformats.org/officeDocument/2006/relationships/image" Target="../media/image9.jpg"/><Relationship Id="rId12"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3.xml"/><Relationship Id="rId6" Type="http://schemas.openxmlformats.org/officeDocument/2006/relationships/image" Target="../media/image8.png"/><Relationship Id="rId11" Type="http://schemas.openxmlformats.org/officeDocument/2006/relationships/image" Target="../media/image13.png"/><Relationship Id="rId5" Type="http://schemas.openxmlformats.org/officeDocument/2006/relationships/image" Target="../media/image7.jpg"/><Relationship Id="rId10" Type="http://schemas.openxmlformats.org/officeDocument/2006/relationships/image" Target="../media/image12.jpg"/><Relationship Id="rId4" Type="http://schemas.openxmlformats.org/officeDocument/2006/relationships/image" Target="../media/image6.jpg"/><Relationship Id="rId9" Type="http://schemas.openxmlformats.org/officeDocument/2006/relationships/image" Target="../media/image11.png"/></Relationships>
</file>

<file path=ppt/slides/_rels/slide17.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7.xml"/><Relationship Id="rId1" Type="http://schemas.openxmlformats.org/officeDocument/2006/relationships/slideLayout" Target="../slideLayouts/slideLayout4.xml"/><Relationship Id="rId6" Type="http://schemas.openxmlformats.org/officeDocument/2006/relationships/image" Target="../media/image19.jpg"/><Relationship Id="rId5" Type="http://schemas.openxmlformats.org/officeDocument/2006/relationships/image" Target="../media/image18.png"/><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23.png"/><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www.zybooks.com/catalog/operating-systems/"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31.png"/><Relationship Id="rId7" Type="http://schemas.openxmlformats.org/officeDocument/2006/relationships/image" Target="../media/image35.png"/><Relationship Id="rId2" Type="http://schemas.openxmlformats.org/officeDocument/2006/relationships/notesSlide" Target="../notesSlides/notesSlide34.xml"/><Relationship Id="rId1" Type="http://schemas.openxmlformats.org/officeDocument/2006/relationships/slideLayout" Target="../slideLayouts/slideLayout2.xml"/><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image" Target="../media/image32.pn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36.xml"/><Relationship Id="rId1" Type="http://schemas.openxmlformats.org/officeDocument/2006/relationships/slideLayout" Target="../slideLayouts/slideLayout2.xml"/><Relationship Id="rId6" Type="http://schemas.openxmlformats.org/officeDocument/2006/relationships/image" Target="../media/image39.png"/><Relationship Id="rId5" Type="http://schemas.openxmlformats.org/officeDocument/2006/relationships/image" Target="../media/image38.png"/><Relationship Id="rId4" Type="http://schemas.openxmlformats.org/officeDocument/2006/relationships/image" Target="../media/image37.png"/></Relationships>
</file>

<file path=ppt/slides/_rels/slide37.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image" Target="../media/image41.png"/></Relationships>
</file>

<file path=ppt/slides/_rels/slide38.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38.xml"/><Relationship Id="rId1" Type="http://schemas.openxmlformats.org/officeDocument/2006/relationships/slideLayout" Target="../slideLayouts/slideLayout5.xml"/><Relationship Id="rId4" Type="http://schemas.openxmlformats.org/officeDocument/2006/relationships/image" Target="../media/image43.png"/></Relationships>
</file>

<file path=ppt/slides/_rels/slide39.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39.xml"/><Relationship Id="rId1" Type="http://schemas.openxmlformats.org/officeDocument/2006/relationships/slideLayout" Target="../slideLayouts/slideLayout5.xml"/><Relationship Id="rId4" Type="http://schemas.openxmlformats.org/officeDocument/2006/relationships/image" Target="../media/image43.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40.xml"/><Relationship Id="rId1" Type="http://schemas.openxmlformats.org/officeDocument/2006/relationships/slideLayout" Target="../slideLayouts/slideLayout5.xml"/><Relationship Id="rId4" Type="http://schemas.openxmlformats.org/officeDocument/2006/relationships/image" Target="../media/image43.png"/></Relationships>
</file>

<file path=ppt/slides/_rels/slide41.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41.xml"/><Relationship Id="rId1" Type="http://schemas.openxmlformats.org/officeDocument/2006/relationships/slideLayout" Target="../slideLayouts/slideLayout5.xml"/><Relationship Id="rId4" Type="http://schemas.openxmlformats.org/officeDocument/2006/relationships/image" Target="../media/image43.png"/></Relationships>
</file>

<file path=ppt/slides/_rels/slide42.xml.rels><?xml version="1.0" encoding="UTF-8" standalone="yes"?>
<Relationships xmlns="http://schemas.openxmlformats.org/package/2006/relationships"><Relationship Id="rId8" Type="http://schemas.openxmlformats.org/officeDocument/2006/relationships/image" Target="../media/image43.png"/><Relationship Id="rId3" Type="http://schemas.openxmlformats.org/officeDocument/2006/relationships/image" Target="../media/image44.jpg"/><Relationship Id="rId7" Type="http://schemas.openxmlformats.org/officeDocument/2006/relationships/image" Target="../media/image42.png"/><Relationship Id="rId2" Type="http://schemas.openxmlformats.org/officeDocument/2006/relationships/notesSlide" Target="../notesSlides/notesSlide42.xml"/><Relationship Id="rId1" Type="http://schemas.openxmlformats.org/officeDocument/2006/relationships/slideLayout" Target="../slideLayouts/slideLayout3.xml"/><Relationship Id="rId6" Type="http://schemas.openxmlformats.org/officeDocument/2006/relationships/image" Target="../media/image47.jpg"/><Relationship Id="rId5" Type="http://schemas.openxmlformats.org/officeDocument/2006/relationships/image" Target="../media/image46.png"/><Relationship Id="rId4" Type="http://schemas.openxmlformats.org/officeDocument/2006/relationships/image" Target="../media/image45.png"/></Relationships>
</file>

<file path=ppt/slides/_rels/slide43.xml.rels><?xml version="1.0" encoding="UTF-8" standalone="yes"?>
<Relationships xmlns="http://schemas.openxmlformats.org/package/2006/relationships"><Relationship Id="rId8" Type="http://schemas.openxmlformats.org/officeDocument/2006/relationships/image" Target="../media/image53.png"/><Relationship Id="rId3" Type="http://schemas.openxmlformats.org/officeDocument/2006/relationships/image" Target="../media/image48.jpg"/><Relationship Id="rId7" Type="http://schemas.openxmlformats.org/officeDocument/2006/relationships/image" Target="../media/image52.jpg"/><Relationship Id="rId12" Type="http://schemas.openxmlformats.org/officeDocument/2006/relationships/image" Target="../media/image57.jpg"/><Relationship Id="rId2" Type="http://schemas.openxmlformats.org/officeDocument/2006/relationships/notesSlide" Target="../notesSlides/notesSlide43.xml"/><Relationship Id="rId1" Type="http://schemas.openxmlformats.org/officeDocument/2006/relationships/slideLayout" Target="../slideLayouts/slideLayout3.xml"/><Relationship Id="rId6" Type="http://schemas.openxmlformats.org/officeDocument/2006/relationships/image" Target="../media/image51.jpg"/><Relationship Id="rId11" Type="http://schemas.openxmlformats.org/officeDocument/2006/relationships/image" Target="../media/image56.jpg"/><Relationship Id="rId5" Type="http://schemas.openxmlformats.org/officeDocument/2006/relationships/image" Target="../media/image50.jpg"/><Relationship Id="rId10" Type="http://schemas.openxmlformats.org/officeDocument/2006/relationships/image" Target="../media/image55.png"/><Relationship Id="rId4" Type="http://schemas.openxmlformats.org/officeDocument/2006/relationships/image" Target="../media/image49.jpg"/><Relationship Id="rId9" Type="http://schemas.openxmlformats.org/officeDocument/2006/relationships/image" Target="../media/image54.jpg"/></Relationships>
</file>

<file path=ppt/slides/_rels/slide44.xml.rels><?xml version="1.0" encoding="UTF-8" standalone="yes"?>
<Relationships xmlns="http://schemas.openxmlformats.org/package/2006/relationships"><Relationship Id="rId8" Type="http://schemas.openxmlformats.org/officeDocument/2006/relationships/image" Target="../media/image60.jpg"/><Relationship Id="rId3" Type="http://schemas.openxmlformats.org/officeDocument/2006/relationships/hyperlink" Target="http://www.youtube.com/watch?v=ATwT4DwoXnM" TargetMode="External"/><Relationship Id="rId7" Type="http://schemas.openxmlformats.org/officeDocument/2006/relationships/hyperlink" Target="http://www.youtube.com/watch?v=h0LGjI0DFzg" TargetMode="External"/><Relationship Id="rId2" Type="http://schemas.openxmlformats.org/officeDocument/2006/relationships/notesSlide" Target="../notesSlides/notesSlide44.xml"/><Relationship Id="rId1" Type="http://schemas.openxmlformats.org/officeDocument/2006/relationships/slideLayout" Target="../slideLayouts/slideLayout2.xml"/><Relationship Id="rId6" Type="http://schemas.openxmlformats.org/officeDocument/2006/relationships/image" Target="../media/image59.jpg"/><Relationship Id="rId5" Type="http://schemas.openxmlformats.org/officeDocument/2006/relationships/hyperlink" Target="http://www.youtube.com/watch?v=cB_15C0JXd0" TargetMode="External"/><Relationship Id="rId4" Type="http://schemas.openxmlformats.org/officeDocument/2006/relationships/image" Target="../media/image58.jpg"/></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5.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5.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5.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5.xml"/></Relationships>
</file>

<file path=ppt/slides/_rels/slide72.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72.xml"/><Relationship Id="rId1" Type="http://schemas.openxmlformats.org/officeDocument/2006/relationships/slideLayout" Target="../slideLayouts/slideLayout3.xml"/></Relationships>
</file>

<file path=ppt/slides/_rels/slide73.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notesSlide" Target="../notesSlides/notesSlide77.xml"/><Relationship Id="rId1" Type="http://schemas.openxmlformats.org/officeDocument/2006/relationships/slideLayout" Target="../slideLayouts/slideLayout5.xml"/></Relationships>
</file>

<file path=ppt/slides/_rels/slide78.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notesSlide" Target="../notesSlides/notesSlide78.xml"/><Relationship Id="rId1" Type="http://schemas.openxmlformats.org/officeDocument/2006/relationships/slideLayout" Target="../slideLayouts/slideLayout5.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3" Type="http://schemas.openxmlformats.org/officeDocument/2006/relationships/image" Target="../media/image70.jpg"/><Relationship Id="rId2" Type="http://schemas.openxmlformats.org/officeDocument/2006/relationships/notesSlide" Target="../notesSlides/notesSlide83.xml"/><Relationship Id="rId1" Type="http://schemas.openxmlformats.org/officeDocument/2006/relationships/slideLayout" Target="../slideLayouts/slideLayout3.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90.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notesSlide" Target="../notesSlides/notesSlide90.xml"/><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notesSlide" Target="../notesSlides/notesSlide91.xml"/><Relationship Id="rId1" Type="http://schemas.openxmlformats.org/officeDocument/2006/relationships/slideLayout" Target="../slideLayouts/slideLayout5.xml"/></Relationships>
</file>

<file path=ppt/slides/_rels/slide92.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notesSlide" Target="../notesSlides/notesSlide92.xml"/><Relationship Id="rId1" Type="http://schemas.openxmlformats.org/officeDocument/2006/relationships/slideLayout" Target="../slideLayouts/slideLayout5.xml"/><Relationship Id="rId4" Type="http://schemas.openxmlformats.org/officeDocument/2006/relationships/image" Target="../media/image74.png"/></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notesSlide" Target="../notesSlides/notesSlide94.xml"/><Relationship Id="rId1" Type="http://schemas.openxmlformats.org/officeDocument/2006/relationships/slideLayout" Target="../slideLayouts/slideLayout2.xml"/><Relationship Id="rId4" Type="http://schemas.openxmlformats.org/officeDocument/2006/relationships/hyperlink" Target="http://web.cecs.pdx.edu/~walpole/class/cs533/fall2015/home.html" TargetMode="Externa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5.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96.xml"/><Relationship Id="rId1" Type="http://schemas.openxmlformats.org/officeDocument/2006/relationships/slideLayout" Target="../slideLayouts/slideLayout5.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5.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9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15"/>
          <p:cNvSpPr txBox="1"/>
          <p:nvPr/>
        </p:nvSpPr>
        <p:spPr>
          <a:xfrm>
            <a:off x="3149600" y="6229350"/>
            <a:ext cx="2844800" cy="514350"/>
          </a:xfrm>
          <a:prstGeom prst="rect">
            <a:avLst/>
          </a:prstGeom>
          <a:noFill/>
          <a:ln>
            <a:noFill/>
          </a:ln>
        </p:spPr>
        <p:txBody>
          <a:bodyPr spcFirstLastPara="1" wrap="square" lIns="91425" tIns="45700" rIns="91425" bIns="45700" anchor="b" anchorCtr="0">
            <a:noAutofit/>
          </a:bodyPr>
          <a:lstStyle/>
          <a:p>
            <a:pPr marL="0" marR="0" lvl="0" indent="0" algn="ctr" rtl="0">
              <a:lnSpc>
                <a:spcPct val="100000"/>
              </a:lnSpc>
              <a:spcBef>
                <a:spcPts val="0"/>
              </a:spcBef>
              <a:spcAft>
                <a:spcPts val="0"/>
              </a:spcAft>
              <a:buClr>
                <a:srgbClr val="5E574E"/>
              </a:buClr>
              <a:buSzPts val="1400"/>
              <a:buFont typeface="Arial"/>
              <a:buNone/>
            </a:pPr>
            <a:r>
              <a:rPr lang="en-US" sz="1400" b="0" i="0" u="none" strike="noStrike" cap="none">
                <a:solidFill>
                  <a:srgbClr val="5E574E"/>
                </a:solidFill>
                <a:latin typeface="Arial"/>
                <a:ea typeface="Arial"/>
                <a:cs typeface="Arial"/>
                <a:sym typeface="Arial"/>
              </a:rPr>
              <a:t>Principles of Operating Systems - Lecture 1</a:t>
            </a:r>
            <a:endParaRPr/>
          </a:p>
        </p:txBody>
      </p:sp>
      <p:sp>
        <p:nvSpPr>
          <p:cNvPr id="106" name="Google Shape;106;p15"/>
          <p:cNvSpPr txBox="1"/>
          <p:nvPr/>
        </p:nvSpPr>
        <p:spPr>
          <a:xfrm>
            <a:off x="6604000" y="6229350"/>
            <a:ext cx="1828800" cy="51435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5E574E"/>
              </a:buClr>
              <a:buSzPts val="1400"/>
              <a:buFont typeface="Arial"/>
              <a:buNone/>
            </a:pPr>
            <a:fld id="{00000000-1234-1234-1234-123412341234}" type="slidenum">
              <a:rPr lang="en-US" sz="1400" b="0" i="0" u="none" strike="noStrike" cap="none">
                <a:solidFill>
                  <a:srgbClr val="5E574E"/>
                </a:solidFill>
                <a:latin typeface="Arial"/>
                <a:ea typeface="Arial"/>
                <a:cs typeface="Arial"/>
                <a:sym typeface="Arial"/>
              </a:rPr>
              <a:t>1</a:t>
            </a:fld>
            <a:endParaRPr/>
          </a:p>
        </p:txBody>
      </p:sp>
      <p:sp>
        <p:nvSpPr>
          <p:cNvPr id="107" name="Google Shape;107;p15"/>
          <p:cNvSpPr txBox="1">
            <a:spLocks noGrp="1"/>
          </p:cNvSpPr>
          <p:nvPr>
            <p:ph type="ctrTitle"/>
          </p:nvPr>
        </p:nvSpPr>
        <p:spPr>
          <a:xfrm>
            <a:off x="914400" y="685800"/>
            <a:ext cx="7721600" cy="11430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2"/>
              </a:buClr>
              <a:buSzPts val="3600"/>
              <a:buFont typeface="Arial Black"/>
              <a:buNone/>
            </a:pPr>
            <a:br>
              <a:rPr lang="en-US" sz="3600" b="0" i="0" u="none" dirty="0">
                <a:solidFill>
                  <a:schemeClr val="dk2"/>
                </a:solidFill>
                <a:latin typeface="Arial Black"/>
                <a:ea typeface="Arial Black"/>
                <a:cs typeface="Arial Black"/>
                <a:sym typeface="Arial Black"/>
              </a:rPr>
            </a:br>
            <a:r>
              <a:rPr lang="en-US" sz="3600" b="0" i="0" u="none" dirty="0">
                <a:solidFill>
                  <a:schemeClr val="dk2"/>
                </a:solidFill>
                <a:latin typeface="Arial Black"/>
                <a:ea typeface="Arial Black"/>
                <a:cs typeface="Arial Black"/>
                <a:sym typeface="Arial Black"/>
              </a:rPr>
              <a:t>Operating Systems </a:t>
            </a:r>
            <a:br>
              <a:rPr lang="en-US" sz="3600" b="0" i="0" u="none" dirty="0">
                <a:solidFill>
                  <a:schemeClr val="dk2"/>
                </a:solidFill>
                <a:latin typeface="Arial Black"/>
                <a:ea typeface="Arial Black"/>
                <a:cs typeface="Arial Black"/>
                <a:sym typeface="Arial Black"/>
              </a:rPr>
            </a:br>
            <a:r>
              <a:rPr lang="en-US" sz="3600" b="0" i="0" u="none" dirty="0">
                <a:solidFill>
                  <a:schemeClr val="dk2"/>
                </a:solidFill>
                <a:latin typeface="Arial Black"/>
                <a:ea typeface="Arial Black"/>
                <a:cs typeface="Arial Black"/>
                <a:sym typeface="Arial Black"/>
              </a:rPr>
              <a:t>(</a:t>
            </a:r>
            <a:r>
              <a:rPr lang="en-US" sz="3600" b="0" i="0" u="none">
                <a:solidFill>
                  <a:schemeClr val="dk2"/>
                </a:solidFill>
                <a:latin typeface="Arial Black"/>
                <a:ea typeface="Arial Black"/>
                <a:cs typeface="Arial Black"/>
                <a:sym typeface="Arial Black"/>
              </a:rPr>
              <a:t>First Semester- 2022)</a:t>
            </a:r>
            <a:endParaRPr dirty="0"/>
          </a:p>
        </p:txBody>
      </p:sp>
      <p:sp>
        <p:nvSpPr>
          <p:cNvPr id="108" name="Google Shape;108;p15"/>
          <p:cNvSpPr txBox="1">
            <a:spLocks noGrp="1"/>
          </p:cNvSpPr>
          <p:nvPr>
            <p:ph type="subTitle" idx="1"/>
          </p:nvPr>
        </p:nvSpPr>
        <p:spPr>
          <a:xfrm>
            <a:off x="299803" y="2590800"/>
            <a:ext cx="8484433" cy="36385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2000"/>
              <a:buNone/>
            </a:pPr>
            <a:r>
              <a:rPr lang="en-US" sz="2000" b="0" i="0" u="none" dirty="0">
                <a:solidFill>
                  <a:schemeClr val="dk1"/>
                </a:solidFill>
                <a:latin typeface="Arial Black"/>
                <a:ea typeface="Arial Black"/>
                <a:cs typeface="Arial Black"/>
                <a:sym typeface="Arial Black"/>
              </a:rPr>
              <a:t>Lecture 1 - Introduction and Overview</a:t>
            </a:r>
            <a:endParaRPr dirty="0"/>
          </a:p>
          <a:p>
            <a:pPr marL="0" lvl="0" indent="0" algn="l" rtl="0">
              <a:lnSpc>
                <a:spcPct val="100000"/>
              </a:lnSpc>
              <a:spcBef>
                <a:spcPts val="400"/>
              </a:spcBef>
              <a:spcAft>
                <a:spcPts val="0"/>
              </a:spcAft>
              <a:buSzPts val="2000"/>
              <a:buNone/>
            </a:pPr>
            <a:endParaRPr lang="en-US" sz="2000" i="0" u="none" dirty="0">
              <a:solidFill>
                <a:schemeClr val="dk1"/>
              </a:solidFill>
              <a:latin typeface="Arial Black"/>
              <a:ea typeface="Arial Black"/>
              <a:cs typeface="Arial Black"/>
              <a:sym typeface="Arial Black"/>
            </a:endParaRPr>
          </a:p>
          <a:p>
            <a:pPr marL="0" lvl="0" indent="0" algn="ctr" rtl="0">
              <a:lnSpc>
                <a:spcPct val="100000"/>
              </a:lnSpc>
              <a:spcBef>
                <a:spcPts val="400"/>
              </a:spcBef>
              <a:spcAft>
                <a:spcPts val="0"/>
              </a:spcAft>
              <a:buSzPts val="2000"/>
              <a:buNone/>
            </a:pPr>
            <a:r>
              <a:rPr lang="en-US" sz="2000" dirty="0"/>
              <a:t>Dr. Bright S.K. Anibrika</a:t>
            </a:r>
            <a:endParaRPr lang="en-US" sz="2000" i="0" u="none" dirty="0">
              <a:solidFill>
                <a:schemeClr val="dk1"/>
              </a:solidFill>
              <a:latin typeface="Arial Black"/>
              <a:ea typeface="Arial Black"/>
              <a:cs typeface="Arial Black"/>
              <a:sym typeface="Arial Black"/>
            </a:endParaRPr>
          </a:p>
          <a:p>
            <a:pPr marL="0" lvl="0" indent="0" algn="l" rtl="0">
              <a:lnSpc>
                <a:spcPct val="100000"/>
              </a:lnSpc>
              <a:spcBef>
                <a:spcPts val="400"/>
              </a:spcBef>
              <a:spcAft>
                <a:spcPts val="0"/>
              </a:spcAft>
              <a:buSzPts val="2000"/>
              <a:buNone/>
            </a:pPr>
            <a:endParaRPr lang="en-US" sz="2000" dirty="0"/>
          </a:p>
          <a:p>
            <a:pPr marL="0" lvl="0" indent="0" algn="l" rtl="0">
              <a:lnSpc>
                <a:spcPct val="100000"/>
              </a:lnSpc>
              <a:spcBef>
                <a:spcPts val="400"/>
              </a:spcBef>
              <a:spcAft>
                <a:spcPts val="0"/>
              </a:spcAft>
              <a:buSzPts val="2000"/>
              <a:buNone/>
            </a:pPr>
            <a:r>
              <a:rPr lang="en-US" sz="2000" i="0" u="none" dirty="0">
                <a:solidFill>
                  <a:schemeClr val="dk1"/>
                </a:solidFill>
                <a:latin typeface="Times" panose="02020603050405020304" pitchFamily="18" charset="0"/>
                <a:cs typeface="Times" panose="02020603050405020304" pitchFamily="18" charset="0"/>
                <a:sym typeface="Arial Black"/>
              </a:rPr>
              <a:t>[</a:t>
            </a:r>
            <a:r>
              <a:rPr lang="en-US" sz="2000" i="1" u="none" dirty="0">
                <a:solidFill>
                  <a:schemeClr val="dk1"/>
                </a:solidFill>
                <a:latin typeface="Times" panose="02020603050405020304" pitchFamily="18" charset="0"/>
                <a:cs typeface="Times" panose="02020603050405020304" pitchFamily="18" charset="0"/>
                <a:sym typeface="Arial Black"/>
              </a:rPr>
              <a:t>lecture slides contains some content adapted from : </a:t>
            </a:r>
            <a:r>
              <a:rPr lang="en-US" sz="2000" i="1" u="none" dirty="0" err="1">
                <a:solidFill>
                  <a:schemeClr val="dk1"/>
                </a:solidFill>
                <a:latin typeface="Times" panose="02020603050405020304" pitchFamily="18" charset="0"/>
                <a:cs typeface="Times" panose="02020603050405020304" pitchFamily="18" charset="0"/>
                <a:sym typeface="Arial Black"/>
              </a:rPr>
              <a:t>Silberschatz</a:t>
            </a:r>
            <a:r>
              <a:rPr lang="en-US" sz="2000" i="1" u="none" dirty="0">
                <a:solidFill>
                  <a:schemeClr val="dk1"/>
                </a:solidFill>
                <a:latin typeface="Times" panose="02020603050405020304" pitchFamily="18" charset="0"/>
                <a:cs typeface="Times" panose="02020603050405020304" pitchFamily="18" charset="0"/>
                <a:sym typeface="Arial Black"/>
              </a:rPr>
              <a:t> textbook authors, John </a:t>
            </a:r>
            <a:r>
              <a:rPr lang="en-US" sz="2000" i="1" u="none" dirty="0" err="1">
                <a:solidFill>
                  <a:schemeClr val="dk1"/>
                </a:solidFill>
                <a:latin typeface="Times" panose="02020603050405020304" pitchFamily="18" charset="0"/>
                <a:cs typeface="Times" panose="02020603050405020304" pitchFamily="18" charset="0"/>
                <a:sym typeface="Arial Black"/>
              </a:rPr>
              <a:t>Kubiatowicz</a:t>
            </a:r>
            <a:r>
              <a:rPr lang="en-US" sz="2000" i="1" u="none" dirty="0">
                <a:solidFill>
                  <a:schemeClr val="dk1"/>
                </a:solidFill>
                <a:latin typeface="Times" panose="02020603050405020304" pitchFamily="18" charset="0"/>
                <a:cs typeface="Times" panose="02020603050405020304" pitchFamily="18" charset="0"/>
                <a:sym typeface="Arial Black"/>
              </a:rPr>
              <a:t> (Berkeley</a:t>
            </a:r>
            <a:r>
              <a:rPr lang="en-US" sz="2000" i="0" u="none" dirty="0">
                <a:solidFill>
                  <a:schemeClr val="dk1"/>
                </a:solidFill>
                <a:latin typeface="Times" panose="02020603050405020304" pitchFamily="18" charset="0"/>
                <a:cs typeface="Times" panose="02020603050405020304" pitchFamily="18" charset="0"/>
                <a:sym typeface="Arial Black"/>
              </a:rPr>
              <a:t>)</a:t>
            </a:r>
            <a:endParaRPr sz="2000" dirty="0">
              <a:latin typeface="Times" panose="02020603050405020304" pitchFamily="18" charset="0"/>
              <a:cs typeface="Times" panose="02020603050405020304" pitchFamily="18" charset="0"/>
            </a:endParaRPr>
          </a:p>
          <a:p>
            <a:pPr marL="0" lvl="0" indent="0" algn="l" rtl="0">
              <a:lnSpc>
                <a:spcPct val="100000"/>
              </a:lnSpc>
              <a:spcBef>
                <a:spcPts val="280"/>
              </a:spcBef>
              <a:spcAft>
                <a:spcPts val="0"/>
              </a:spcAft>
              <a:buSzPts val="1400"/>
              <a:buNone/>
            </a:pPr>
            <a:r>
              <a:rPr lang="en-US" sz="2000" i="1" u="none" dirty="0">
                <a:solidFill>
                  <a:schemeClr val="dk1"/>
                </a:solidFill>
                <a:latin typeface="Times" panose="02020603050405020304" pitchFamily="18" charset="0"/>
                <a:cs typeface="Times" panose="02020603050405020304" pitchFamily="18" charset="0"/>
                <a:sym typeface="Arial Black"/>
              </a:rPr>
              <a:t>Anderson textbook, John </a:t>
            </a:r>
            <a:r>
              <a:rPr lang="en-US" sz="2000" i="1" u="none" dirty="0" err="1">
                <a:solidFill>
                  <a:schemeClr val="dk1"/>
                </a:solidFill>
                <a:latin typeface="Times" panose="02020603050405020304" pitchFamily="18" charset="0"/>
                <a:cs typeface="Times" panose="02020603050405020304" pitchFamily="18" charset="0"/>
                <a:sym typeface="Arial Black"/>
              </a:rPr>
              <a:t>Ousterhout</a:t>
            </a:r>
            <a:r>
              <a:rPr lang="en-US" sz="2000" i="1" u="none" dirty="0">
                <a:solidFill>
                  <a:schemeClr val="dk1"/>
                </a:solidFill>
                <a:latin typeface="Times" panose="02020603050405020304" pitchFamily="18" charset="0"/>
                <a:cs typeface="Times" panose="02020603050405020304" pitchFamily="18" charset="0"/>
                <a:sym typeface="Arial Black"/>
              </a:rPr>
              <a:t>(Stanford), Prof. </a:t>
            </a:r>
            <a:r>
              <a:rPr lang="en-US" sz="2000" i="1" u="none" dirty="0" err="1">
                <a:solidFill>
                  <a:schemeClr val="dk1"/>
                </a:solidFill>
                <a:latin typeface="Times" panose="02020603050405020304" pitchFamily="18" charset="0"/>
                <a:cs typeface="Times" panose="02020603050405020304" pitchFamily="18" charset="0"/>
                <a:sym typeface="Arial Black"/>
              </a:rPr>
              <a:t>Ardalan</a:t>
            </a:r>
            <a:r>
              <a:rPr lang="en-US" sz="2000" i="1" u="none" dirty="0">
                <a:solidFill>
                  <a:schemeClr val="dk1"/>
                </a:solidFill>
                <a:latin typeface="Times" panose="02020603050405020304" pitchFamily="18" charset="0"/>
                <a:cs typeface="Times" panose="02020603050405020304" pitchFamily="18" charset="0"/>
                <a:sym typeface="Arial Black"/>
              </a:rPr>
              <a:t> Sani, )</a:t>
            </a:r>
            <a:endParaRPr sz="2000" i="0" u="none" dirty="0">
              <a:solidFill>
                <a:schemeClr val="dk1"/>
              </a:solidFill>
              <a:latin typeface="Times" panose="02020603050405020304" pitchFamily="18" charset="0"/>
              <a:cs typeface="Times" panose="02020603050405020304" pitchFamily="18" charset="0"/>
              <a:sym typeface="Arial Black"/>
            </a:endParaRPr>
          </a:p>
          <a:p>
            <a:pPr marL="0" lvl="0" indent="0" algn="l" rtl="0">
              <a:lnSpc>
                <a:spcPct val="100000"/>
              </a:lnSpc>
              <a:spcBef>
                <a:spcPts val="400"/>
              </a:spcBef>
              <a:spcAft>
                <a:spcPts val="0"/>
              </a:spcAft>
              <a:buSzPts val="2000"/>
              <a:buNone/>
            </a:pPr>
            <a:r>
              <a:rPr lang="en-US" sz="2000" i="0" u="none" dirty="0">
                <a:solidFill>
                  <a:schemeClr val="dk1"/>
                </a:solidFill>
                <a:latin typeface="Times" panose="02020603050405020304" pitchFamily="18" charset="0"/>
                <a:cs typeface="Times" panose="02020603050405020304" pitchFamily="18" charset="0"/>
                <a:sym typeface="Arial Black"/>
              </a:rPr>
              <a:t>]</a:t>
            </a:r>
            <a:endParaRPr sz="2000" dirty="0">
              <a:latin typeface="Times" panose="02020603050405020304" pitchFamily="18" charset="0"/>
              <a:cs typeface="Times"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28"/>
          <p:cNvSpPr txBox="1"/>
          <p:nvPr/>
        </p:nvSpPr>
        <p:spPr>
          <a:xfrm>
            <a:off x="3124200" y="6229350"/>
            <a:ext cx="2895600" cy="457200"/>
          </a:xfrm>
          <a:prstGeom prst="rect">
            <a:avLst/>
          </a:prstGeom>
          <a:noFill/>
          <a:ln>
            <a:noFill/>
          </a:ln>
        </p:spPr>
        <p:txBody>
          <a:bodyPr spcFirstLastPara="1" wrap="square" lIns="91425" tIns="45700" rIns="91425" bIns="45700" anchor="b" anchorCtr="0">
            <a:noAutofit/>
          </a:bodyPr>
          <a:lstStyle/>
          <a:p>
            <a:pPr marL="0" marR="0" lvl="0" indent="0" algn="ctr" rtl="0">
              <a:lnSpc>
                <a:spcPct val="100000"/>
              </a:lnSpc>
              <a:spcBef>
                <a:spcPts val="0"/>
              </a:spcBef>
              <a:spcAft>
                <a:spcPts val="0"/>
              </a:spcAft>
              <a:buClr>
                <a:schemeClr val="lt2"/>
              </a:buClr>
              <a:buSzPts val="1400"/>
              <a:buFont typeface="Arial"/>
              <a:buNone/>
            </a:pPr>
            <a:r>
              <a:rPr lang="en-US" sz="1400" b="0" i="0" u="none">
                <a:solidFill>
                  <a:schemeClr val="lt2"/>
                </a:solidFill>
                <a:latin typeface="Arial"/>
                <a:ea typeface="Arial"/>
                <a:cs typeface="Arial"/>
                <a:sym typeface="Arial"/>
              </a:rPr>
              <a:t>Principles of Operating Systems - Lecture 1</a:t>
            </a:r>
            <a:endParaRPr/>
          </a:p>
        </p:txBody>
      </p:sp>
      <p:sp>
        <p:nvSpPr>
          <p:cNvPr id="226" name="Google Shape;226;p28"/>
          <p:cNvSpPr txBox="1"/>
          <p:nvPr/>
        </p:nvSpPr>
        <p:spPr>
          <a:xfrm>
            <a:off x="6731000" y="6229350"/>
            <a:ext cx="19050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lt2"/>
              </a:buClr>
              <a:buSzPts val="1400"/>
              <a:buFont typeface="Arial"/>
              <a:buNone/>
            </a:pPr>
            <a:fld id="{00000000-1234-1234-1234-123412341234}" type="slidenum">
              <a:rPr lang="en-US" sz="1400" b="0" i="0" u="none">
                <a:solidFill>
                  <a:schemeClr val="lt2"/>
                </a:solidFill>
                <a:latin typeface="Arial"/>
                <a:ea typeface="Arial"/>
                <a:cs typeface="Arial"/>
                <a:sym typeface="Arial"/>
              </a:rPr>
              <a:t>10</a:t>
            </a:fld>
            <a:endParaRPr/>
          </a:p>
        </p:txBody>
      </p:sp>
      <p:sp>
        <p:nvSpPr>
          <p:cNvPr id="227" name="Google Shape;227;p28"/>
          <p:cNvSpPr txBox="1">
            <a:spLocks noGrp="1"/>
          </p:cNvSpPr>
          <p:nvPr>
            <p:ph type="title"/>
          </p:nvPr>
        </p:nvSpPr>
        <p:spPr>
          <a:xfrm>
            <a:off x="406400" y="228600"/>
            <a:ext cx="7772400" cy="11430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2"/>
              </a:buClr>
              <a:buSzPts val="3600"/>
              <a:buFont typeface="Arial Black"/>
              <a:buNone/>
            </a:pPr>
            <a:r>
              <a:rPr lang="en-US" sz="3600" b="0" i="0" u="none">
                <a:solidFill>
                  <a:schemeClr val="dk2"/>
                </a:solidFill>
                <a:latin typeface="Arial Black"/>
                <a:ea typeface="Arial Black"/>
                <a:cs typeface="Arial Black"/>
                <a:sym typeface="Arial Black"/>
              </a:rPr>
              <a:t>Operating System Views</a:t>
            </a:r>
            <a:endParaRPr/>
          </a:p>
        </p:txBody>
      </p:sp>
      <p:sp>
        <p:nvSpPr>
          <p:cNvPr id="228" name="Google Shape;228;p28"/>
          <p:cNvSpPr txBox="1">
            <a:spLocks noGrp="1"/>
          </p:cNvSpPr>
          <p:nvPr>
            <p:ph type="body" idx="1"/>
          </p:nvPr>
        </p:nvSpPr>
        <p:spPr>
          <a:xfrm>
            <a:off x="381000" y="1676400"/>
            <a:ext cx="8255000" cy="4419600"/>
          </a:xfrm>
          <a:prstGeom prst="rect">
            <a:avLst/>
          </a:prstGeom>
          <a:noFill/>
          <a:ln>
            <a:noFill/>
          </a:ln>
        </p:spPr>
        <p:txBody>
          <a:bodyPr spcFirstLastPara="1" wrap="square" lIns="91425" tIns="45700" rIns="91425" bIns="45700" anchor="t" anchorCtr="0">
            <a:noAutofit/>
          </a:bodyPr>
          <a:lstStyle/>
          <a:p>
            <a:pPr marL="342900" lvl="0" indent="-342900" algn="l" rtl="0">
              <a:lnSpc>
                <a:spcPct val="100000"/>
              </a:lnSpc>
              <a:spcBef>
                <a:spcPts val="0"/>
              </a:spcBef>
              <a:spcAft>
                <a:spcPts val="0"/>
              </a:spcAft>
              <a:buClr>
                <a:schemeClr val="accent2"/>
              </a:buClr>
              <a:buSzPts val="2800"/>
              <a:buFont typeface="Arial"/>
              <a:buChar char="●"/>
            </a:pPr>
            <a:r>
              <a:rPr lang="en-US" sz="2800" b="0" i="0" u="none">
                <a:solidFill>
                  <a:schemeClr val="dk1"/>
                </a:solidFill>
                <a:latin typeface="Tahoma"/>
                <a:ea typeface="Tahoma"/>
                <a:cs typeface="Tahoma"/>
                <a:sym typeface="Tahoma"/>
              </a:rPr>
              <a:t>Resource allocator</a:t>
            </a:r>
            <a:endParaRPr/>
          </a:p>
          <a:p>
            <a:pPr marL="1143000" lvl="2" indent="-228600" algn="l" rtl="0">
              <a:lnSpc>
                <a:spcPct val="100000"/>
              </a:lnSpc>
              <a:spcBef>
                <a:spcPts val="400"/>
              </a:spcBef>
              <a:spcAft>
                <a:spcPts val="0"/>
              </a:spcAft>
              <a:buClr>
                <a:schemeClr val="accent2"/>
              </a:buClr>
              <a:buSzPts val="2000"/>
              <a:buFont typeface="Arial"/>
              <a:buChar char="●"/>
            </a:pPr>
            <a:r>
              <a:rPr lang="en-US" sz="2000" b="0" i="0" u="none">
                <a:solidFill>
                  <a:schemeClr val="dk1"/>
                </a:solidFill>
                <a:latin typeface="Tahoma"/>
                <a:ea typeface="Tahoma"/>
                <a:cs typeface="Tahoma"/>
                <a:sym typeface="Tahoma"/>
              </a:rPr>
              <a:t>to allocate resources (software and hardware) of the computer system and manage them efficiently.</a:t>
            </a:r>
            <a:endParaRPr/>
          </a:p>
          <a:p>
            <a:pPr marL="342900" lvl="0" indent="-342900" algn="l" rtl="0">
              <a:lnSpc>
                <a:spcPct val="100000"/>
              </a:lnSpc>
              <a:spcBef>
                <a:spcPts val="560"/>
              </a:spcBef>
              <a:spcAft>
                <a:spcPts val="0"/>
              </a:spcAft>
              <a:buClr>
                <a:schemeClr val="accent2"/>
              </a:buClr>
              <a:buSzPts val="2800"/>
              <a:buFont typeface="Arial"/>
              <a:buChar char="●"/>
            </a:pPr>
            <a:r>
              <a:rPr lang="en-US" sz="2800" b="0" i="0" u="none">
                <a:solidFill>
                  <a:schemeClr val="dk1"/>
                </a:solidFill>
                <a:latin typeface="Tahoma"/>
                <a:ea typeface="Tahoma"/>
                <a:cs typeface="Tahoma"/>
                <a:sym typeface="Tahoma"/>
              </a:rPr>
              <a:t>Control program</a:t>
            </a:r>
            <a:endParaRPr/>
          </a:p>
          <a:p>
            <a:pPr marL="1143000" lvl="2" indent="-228600" algn="l" rtl="0">
              <a:lnSpc>
                <a:spcPct val="100000"/>
              </a:lnSpc>
              <a:spcBef>
                <a:spcPts val="400"/>
              </a:spcBef>
              <a:spcAft>
                <a:spcPts val="0"/>
              </a:spcAft>
              <a:buClr>
                <a:schemeClr val="accent2"/>
              </a:buClr>
              <a:buSzPts val="2000"/>
              <a:buFont typeface="Arial"/>
              <a:buChar char="●"/>
            </a:pPr>
            <a:r>
              <a:rPr lang="en-US" sz="2000" b="0" i="0" u="none">
                <a:solidFill>
                  <a:schemeClr val="dk1"/>
                </a:solidFill>
                <a:latin typeface="Tahoma"/>
                <a:ea typeface="Tahoma"/>
                <a:cs typeface="Tahoma"/>
                <a:sym typeface="Tahoma"/>
              </a:rPr>
              <a:t>Controls execution of user programs and operation of I/O devices.</a:t>
            </a:r>
            <a:endParaRPr/>
          </a:p>
          <a:p>
            <a:pPr marL="342900" lvl="0" indent="-342900" algn="l" rtl="0">
              <a:lnSpc>
                <a:spcPct val="100000"/>
              </a:lnSpc>
              <a:spcBef>
                <a:spcPts val="560"/>
              </a:spcBef>
              <a:spcAft>
                <a:spcPts val="0"/>
              </a:spcAft>
              <a:buClr>
                <a:schemeClr val="accent2"/>
              </a:buClr>
              <a:buSzPts val="2800"/>
              <a:buFont typeface="Arial"/>
              <a:buChar char="●"/>
            </a:pPr>
            <a:r>
              <a:rPr lang="en-US" sz="2800" b="0" i="0" u="none">
                <a:solidFill>
                  <a:schemeClr val="dk1"/>
                </a:solidFill>
                <a:latin typeface="Tahoma"/>
                <a:ea typeface="Tahoma"/>
                <a:cs typeface="Tahoma"/>
                <a:sym typeface="Tahoma"/>
              </a:rPr>
              <a:t>Kernel </a:t>
            </a:r>
            <a:endParaRPr/>
          </a:p>
          <a:p>
            <a:pPr marL="1143000" lvl="2" indent="-228600" algn="l" rtl="0">
              <a:lnSpc>
                <a:spcPct val="100000"/>
              </a:lnSpc>
              <a:spcBef>
                <a:spcPts val="400"/>
              </a:spcBef>
              <a:spcAft>
                <a:spcPts val="0"/>
              </a:spcAft>
              <a:buClr>
                <a:schemeClr val="accent2"/>
              </a:buClr>
              <a:buSzPts val="2000"/>
              <a:buFont typeface="Arial"/>
              <a:buChar char="●"/>
            </a:pPr>
            <a:r>
              <a:rPr lang="en-US" sz="2000" b="0" i="0" u="none">
                <a:solidFill>
                  <a:schemeClr val="dk1"/>
                </a:solidFill>
                <a:latin typeface="Tahoma"/>
                <a:ea typeface="Tahoma"/>
                <a:cs typeface="Tahoma"/>
                <a:sym typeface="Tahoma"/>
              </a:rPr>
              <a:t>The program that executes forever (everything else is an application with respect to the kernel).</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29"/>
          <p:cNvSpPr txBox="1">
            <a:spLocks noGrp="1"/>
          </p:cNvSpPr>
          <p:nvPr>
            <p:ph type="title"/>
          </p:nvPr>
        </p:nvSpPr>
        <p:spPr>
          <a:xfrm>
            <a:off x="628650" y="365125"/>
            <a:ext cx="7886700" cy="1325562"/>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2"/>
              </a:buClr>
              <a:buSzPts val="3600"/>
              <a:buFont typeface="Arial Black"/>
              <a:buNone/>
            </a:pPr>
            <a:r>
              <a:rPr lang="en-US" sz="3600" b="0" i="0" u="none">
                <a:solidFill>
                  <a:schemeClr val="dk2"/>
                </a:solidFill>
                <a:latin typeface="Arial Black"/>
                <a:ea typeface="Arial Black"/>
                <a:cs typeface="Arial Black"/>
                <a:sym typeface="Arial Black"/>
              </a:rPr>
              <a:t>Operating</a:t>
            </a:r>
            <a:r>
              <a:rPr lang="en-US" sz="3600" b="0" i="0" u="none">
                <a:solidFill>
                  <a:srgbClr val="000000"/>
                </a:solidFill>
                <a:latin typeface="Arial"/>
                <a:ea typeface="Arial"/>
                <a:cs typeface="Arial"/>
                <a:sym typeface="Arial"/>
              </a:rPr>
              <a:t> </a:t>
            </a:r>
            <a:r>
              <a:rPr lang="en-US" sz="3600" b="0" i="0" u="none">
                <a:solidFill>
                  <a:schemeClr val="dk2"/>
                </a:solidFill>
                <a:latin typeface="Arial Black"/>
                <a:ea typeface="Arial Black"/>
                <a:cs typeface="Arial Black"/>
                <a:sym typeface="Arial Black"/>
              </a:rPr>
              <a:t>system roles</a:t>
            </a:r>
            <a:endParaRPr/>
          </a:p>
        </p:txBody>
      </p:sp>
      <p:sp>
        <p:nvSpPr>
          <p:cNvPr id="234" name="Google Shape;234;p29"/>
          <p:cNvSpPr txBox="1">
            <a:spLocks noGrp="1"/>
          </p:cNvSpPr>
          <p:nvPr>
            <p:ph type="body" idx="1"/>
          </p:nvPr>
        </p:nvSpPr>
        <p:spPr>
          <a:xfrm>
            <a:off x="628650" y="1825625"/>
            <a:ext cx="7886700" cy="4351337"/>
          </a:xfrm>
          <a:prstGeom prst="rect">
            <a:avLst/>
          </a:prstGeom>
          <a:noFill/>
          <a:ln>
            <a:noFill/>
          </a:ln>
        </p:spPr>
        <p:txBody>
          <a:bodyPr spcFirstLastPara="1" wrap="square" lIns="91425" tIns="45700" rIns="91425" bIns="45700" anchor="t" anchorCtr="0">
            <a:noAutofit/>
          </a:bodyPr>
          <a:lstStyle/>
          <a:p>
            <a:pPr marL="171450" lvl="0" indent="-171450" algn="l" rtl="0">
              <a:lnSpc>
                <a:spcPct val="90000"/>
              </a:lnSpc>
              <a:spcBef>
                <a:spcPts val="0"/>
              </a:spcBef>
              <a:spcAft>
                <a:spcPts val="0"/>
              </a:spcAft>
              <a:buClr>
                <a:srgbClr val="000000"/>
              </a:buClr>
              <a:buSzPts val="2400"/>
              <a:buFont typeface="Arial"/>
              <a:buChar char="•"/>
            </a:pPr>
            <a:r>
              <a:rPr lang="en-US" sz="2400" b="1" i="0" u="none">
                <a:solidFill>
                  <a:srgbClr val="000000"/>
                </a:solidFill>
                <a:latin typeface="Tahoma"/>
                <a:ea typeface="Tahoma"/>
                <a:cs typeface="Tahoma"/>
                <a:sym typeface="Tahoma"/>
              </a:rPr>
              <a:t>Referee</a:t>
            </a:r>
            <a:endParaRPr sz="2800" b="1" i="0" u="none">
              <a:solidFill>
                <a:schemeClr val="dk1"/>
              </a:solidFill>
              <a:latin typeface="Tahoma"/>
              <a:ea typeface="Tahoma"/>
              <a:cs typeface="Tahoma"/>
              <a:sym typeface="Tahoma"/>
            </a:endParaRPr>
          </a:p>
          <a:p>
            <a:pPr marL="514350" lvl="1" indent="-171450" algn="l" rtl="0">
              <a:lnSpc>
                <a:spcPct val="90000"/>
              </a:lnSpc>
              <a:spcBef>
                <a:spcPts val="300"/>
              </a:spcBef>
              <a:spcAft>
                <a:spcPts val="0"/>
              </a:spcAft>
              <a:buClr>
                <a:srgbClr val="000000"/>
              </a:buClr>
              <a:buSzPts val="2000"/>
              <a:buFont typeface="Arial"/>
              <a:buChar char="•"/>
            </a:pPr>
            <a:r>
              <a:rPr lang="en-US" sz="2000" b="0" i="0" u="none">
                <a:solidFill>
                  <a:srgbClr val="000000"/>
                </a:solidFill>
                <a:latin typeface="Tahoma"/>
                <a:ea typeface="Tahoma"/>
                <a:cs typeface="Tahoma"/>
                <a:sym typeface="Tahoma"/>
              </a:rPr>
              <a:t>Resource allocation among users, applications</a:t>
            </a:r>
            <a:endParaRPr sz="2000" b="0" i="0" u="none">
              <a:solidFill>
                <a:schemeClr val="dk1"/>
              </a:solidFill>
              <a:latin typeface="Tahoma"/>
              <a:ea typeface="Tahoma"/>
              <a:cs typeface="Tahoma"/>
              <a:sym typeface="Tahoma"/>
            </a:endParaRPr>
          </a:p>
          <a:p>
            <a:pPr marL="514350" lvl="1" indent="-171450" algn="l" rtl="0">
              <a:lnSpc>
                <a:spcPct val="90000"/>
              </a:lnSpc>
              <a:spcBef>
                <a:spcPts val="300"/>
              </a:spcBef>
              <a:spcAft>
                <a:spcPts val="0"/>
              </a:spcAft>
              <a:buClr>
                <a:srgbClr val="000000"/>
              </a:buClr>
              <a:buSzPts val="2000"/>
              <a:buFont typeface="Arial"/>
              <a:buChar char="•"/>
            </a:pPr>
            <a:r>
              <a:rPr lang="en-US" sz="2000" b="0" i="0" u="none">
                <a:solidFill>
                  <a:srgbClr val="000000"/>
                </a:solidFill>
                <a:latin typeface="Tahoma"/>
                <a:ea typeface="Tahoma"/>
                <a:cs typeface="Tahoma"/>
                <a:sym typeface="Tahoma"/>
              </a:rPr>
              <a:t>Isolation of different users, applications from each other</a:t>
            </a:r>
            <a:endParaRPr sz="2000" b="0" i="0" u="none">
              <a:solidFill>
                <a:schemeClr val="dk1"/>
              </a:solidFill>
              <a:latin typeface="Tahoma"/>
              <a:ea typeface="Tahoma"/>
              <a:cs typeface="Tahoma"/>
              <a:sym typeface="Tahoma"/>
            </a:endParaRPr>
          </a:p>
          <a:p>
            <a:pPr marL="514350" lvl="1" indent="-171450" algn="l" rtl="0">
              <a:lnSpc>
                <a:spcPct val="90000"/>
              </a:lnSpc>
              <a:spcBef>
                <a:spcPts val="300"/>
              </a:spcBef>
              <a:spcAft>
                <a:spcPts val="0"/>
              </a:spcAft>
              <a:buClr>
                <a:srgbClr val="000000"/>
              </a:buClr>
              <a:buSzPts val="2000"/>
              <a:buFont typeface="Arial"/>
              <a:buChar char="•"/>
            </a:pPr>
            <a:r>
              <a:rPr lang="en-US" sz="2000" b="0" i="0" u="none">
                <a:solidFill>
                  <a:srgbClr val="000000"/>
                </a:solidFill>
                <a:latin typeface="Tahoma"/>
                <a:ea typeface="Tahoma"/>
                <a:cs typeface="Tahoma"/>
                <a:sym typeface="Tahoma"/>
              </a:rPr>
              <a:t>Communication between users, applications</a:t>
            </a:r>
            <a:endParaRPr/>
          </a:p>
          <a:p>
            <a:pPr marL="171450" lvl="0" indent="-171450" algn="l" rtl="0">
              <a:lnSpc>
                <a:spcPct val="90000"/>
              </a:lnSpc>
              <a:spcBef>
                <a:spcPts val="700"/>
              </a:spcBef>
              <a:spcAft>
                <a:spcPts val="0"/>
              </a:spcAft>
              <a:buClr>
                <a:srgbClr val="000000"/>
              </a:buClr>
              <a:buSzPts val="2400"/>
              <a:buFont typeface="Arial"/>
              <a:buChar char="•"/>
            </a:pPr>
            <a:r>
              <a:rPr lang="en-US" sz="2400" b="1" i="0" u="none">
                <a:solidFill>
                  <a:srgbClr val="000000"/>
                </a:solidFill>
                <a:latin typeface="Tahoma"/>
                <a:ea typeface="Tahoma"/>
                <a:cs typeface="Tahoma"/>
                <a:sym typeface="Tahoma"/>
              </a:rPr>
              <a:t>Illusionist</a:t>
            </a:r>
            <a:endParaRPr sz="2800" b="1" i="0" u="none">
              <a:solidFill>
                <a:schemeClr val="dk1"/>
              </a:solidFill>
              <a:latin typeface="Tahoma"/>
              <a:ea typeface="Tahoma"/>
              <a:cs typeface="Tahoma"/>
              <a:sym typeface="Tahoma"/>
            </a:endParaRPr>
          </a:p>
          <a:p>
            <a:pPr marL="514350" lvl="1" indent="-171450" algn="l" rtl="0">
              <a:lnSpc>
                <a:spcPct val="90000"/>
              </a:lnSpc>
              <a:spcBef>
                <a:spcPts val="300"/>
              </a:spcBef>
              <a:spcAft>
                <a:spcPts val="0"/>
              </a:spcAft>
              <a:buClr>
                <a:srgbClr val="000000"/>
              </a:buClr>
              <a:buSzPts val="2000"/>
              <a:buFont typeface="Arial"/>
              <a:buChar char="•"/>
            </a:pPr>
            <a:r>
              <a:rPr lang="en-US" sz="2000" b="0" i="0" u="none">
                <a:solidFill>
                  <a:srgbClr val="000000"/>
                </a:solidFill>
                <a:latin typeface="Tahoma"/>
                <a:ea typeface="Tahoma"/>
                <a:cs typeface="Tahoma"/>
                <a:sym typeface="Tahoma"/>
              </a:rPr>
              <a:t>Each application appears to have the entire machine to itself</a:t>
            </a:r>
            <a:endParaRPr sz="2400" b="0" i="0" u="none">
              <a:solidFill>
                <a:schemeClr val="dk1"/>
              </a:solidFill>
              <a:latin typeface="Tahoma"/>
              <a:ea typeface="Tahoma"/>
              <a:cs typeface="Tahoma"/>
              <a:sym typeface="Tahoma"/>
            </a:endParaRPr>
          </a:p>
          <a:p>
            <a:pPr marL="514350" lvl="1" indent="-171450" algn="l" rtl="0">
              <a:lnSpc>
                <a:spcPct val="90000"/>
              </a:lnSpc>
              <a:spcBef>
                <a:spcPts val="300"/>
              </a:spcBef>
              <a:spcAft>
                <a:spcPts val="0"/>
              </a:spcAft>
              <a:buClr>
                <a:srgbClr val="000000"/>
              </a:buClr>
              <a:buSzPts val="2000"/>
              <a:buFont typeface="Arial"/>
              <a:buChar char="•"/>
            </a:pPr>
            <a:r>
              <a:rPr lang="en-US" sz="2000" b="0" i="0" u="none">
                <a:solidFill>
                  <a:srgbClr val="000000"/>
                </a:solidFill>
                <a:latin typeface="Tahoma"/>
                <a:ea typeface="Tahoma"/>
                <a:cs typeface="Tahoma"/>
                <a:sym typeface="Tahoma"/>
              </a:rPr>
              <a:t>Infinite number of processors, (near) infinite amount of memory, reliable storage, reliable network transport</a:t>
            </a:r>
            <a:endParaRPr sz="2400" b="0" i="0" u="none">
              <a:solidFill>
                <a:srgbClr val="000000"/>
              </a:solidFill>
              <a:latin typeface="Tahoma"/>
              <a:ea typeface="Tahoma"/>
              <a:cs typeface="Tahoma"/>
              <a:sym typeface="Tahoma"/>
            </a:endParaRPr>
          </a:p>
          <a:p>
            <a:pPr marL="171450" lvl="0" indent="-171450" algn="l" rtl="0">
              <a:lnSpc>
                <a:spcPct val="90000"/>
              </a:lnSpc>
              <a:spcBef>
                <a:spcPts val="700"/>
              </a:spcBef>
              <a:spcAft>
                <a:spcPts val="0"/>
              </a:spcAft>
              <a:buClr>
                <a:srgbClr val="000000"/>
              </a:buClr>
              <a:buSzPts val="2400"/>
              <a:buFont typeface="Arial"/>
              <a:buChar char="•"/>
            </a:pPr>
            <a:r>
              <a:rPr lang="en-US" sz="2400" b="1" i="0" u="none">
                <a:solidFill>
                  <a:srgbClr val="000000"/>
                </a:solidFill>
                <a:latin typeface="Tahoma"/>
                <a:ea typeface="Tahoma"/>
                <a:cs typeface="Tahoma"/>
                <a:sym typeface="Tahoma"/>
              </a:rPr>
              <a:t>Glue</a:t>
            </a:r>
            <a:endParaRPr sz="2800" b="1" i="0" u="none">
              <a:solidFill>
                <a:schemeClr val="dk1"/>
              </a:solidFill>
              <a:latin typeface="Tahoma"/>
              <a:ea typeface="Tahoma"/>
              <a:cs typeface="Tahoma"/>
              <a:sym typeface="Tahoma"/>
            </a:endParaRPr>
          </a:p>
          <a:p>
            <a:pPr marL="514350" lvl="1" indent="-171450" algn="l" rtl="0">
              <a:lnSpc>
                <a:spcPct val="90000"/>
              </a:lnSpc>
              <a:spcBef>
                <a:spcPts val="300"/>
              </a:spcBef>
              <a:spcAft>
                <a:spcPts val="0"/>
              </a:spcAft>
              <a:buClr>
                <a:srgbClr val="000000"/>
              </a:buClr>
              <a:buSzPts val="2000"/>
              <a:buFont typeface="Arial"/>
              <a:buChar char="•"/>
            </a:pPr>
            <a:r>
              <a:rPr lang="en-US" sz="2000" b="0" i="0" u="none">
                <a:solidFill>
                  <a:srgbClr val="000000"/>
                </a:solidFill>
                <a:latin typeface="Tahoma"/>
                <a:ea typeface="Tahoma"/>
                <a:cs typeface="Tahoma"/>
                <a:sym typeface="Tahoma"/>
              </a:rPr>
              <a:t>Libraries, user interface widgets, …</a:t>
            </a:r>
            <a:endParaRPr/>
          </a:p>
          <a:p>
            <a:pPr marL="514350" lvl="1" indent="-171450" algn="l" rtl="0">
              <a:lnSpc>
                <a:spcPct val="90000"/>
              </a:lnSpc>
              <a:spcBef>
                <a:spcPts val="300"/>
              </a:spcBef>
              <a:spcAft>
                <a:spcPts val="0"/>
              </a:spcAft>
              <a:buClr>
                <a:srgbClr val="000000"/>
              </a:buClr>
              <a:buSzPts val="2400"/>
              <a:buFont typeface="Arial"/>
              <a:buChar char="•"/>
            </a:pPr>
            <a:r>
              <a:rPr lang="en-US" sz="2400" b="0" i="0" u="none">
                <a:solidFill>
                  <a:schemeClr val="dk1"/>
                </a:solidFill>
                <a:latin typeface="Tahoma"/>
                <a:ea typeface="Tahoma"/>
                <a:cs typeface="Tahoma"/>
                <a:sym typeface="Tahoma"/>
              </a:rPr>
              <a:t>Reduces cost of developing software</a:t>
            </a:r>
            <a:endParaRPr/>
          </a:p>
          <a:p>
            <a:pPr marL="171450" lvl="0" indent="0" algn="l" rtl="0">
              <a:lnSpc>
                <a:spcPct val="90000"/>
              </a:lnSpc>
              <a:spcBef>
                <a:spcPts val="300"/>
              </a:spcBef>
              <a:spcAft>
                <a:spcPts val="0"/>
              </a:spcAft>
              <a:buClr>
                <a:srgbClr val="000000"/>
              </a:buClr>
              <a:buSzPts val="2800"/>
              <a:buFont typeface="Arial"/>
              <a:buNone/>
            </a:pPr>
            <a:endParaRPr sz="2800" b="0" i="0" u="none">
              <a:solidFill>
                <a:schemeClr val="dk1"/>
              </a:solidFill>
              <a:latin typeface="Tahoma"/>
              <a:ea typeface="Tahoma"/>
              <a:cs typeface="Tahoma"/>
              <a:sym typeface="Tahoma"/>
            </a:endParaRPr>
          </a:p>
          <a:p>
            <a:pPr marL="342900" lvl="0" indent="-165100" algn="l" rtl="0">
              <a:spcBef>
                <a:spcPts val="560"/>
              </a:spcBef>
              <a:spcAft>
                <a:spcPts val="0"/>
              </a:spcAft>
              <a:buSzPts val="2800"/>
              <a:buNone/>
            </a:pPr>
            <a:endParaRPr sz="2800" b="0" i="0" u="none">
              <a:solidFill>
                <a:schemeClr val="dk1"/>
              </a:solidFill>
              <a:latin typeface="Tahoma"/>
              <a:ea typeface="Tahoma"/>
              <a:cs typeface="Tahoma"/>
              <a:sym typeface="Tahoma"/>
            </a:endParaRPr>
          </a:p>
        </p:txBody>
      </p:sp>
      <p:sp>
        <p:nvSpPr>
          <p:cNvPr id="235" name="Google Shape;235;p29"/>
          <p:cNvSpPr txBox="1"/>
          <p:nvPr/>
        </p:nvSpPr>
        <p:spPr>
          <a:xfrm>
            <a:off x="6457950" y="6356350"/>
            <a:ext cx="2057400" cy="365125"/>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800"/>
              <a:buFont typeface="Times New Roman"/>
              <a:buNone/>
            </a:pPr>
            <a:fld id="{00000000-1234-1234-1234-123412341234}" type="slidenum">
              <a:rPr lang="en-US" sz="1800" b="0" i="0" u="none">
                <a:solidFill>
                  <a:srgbClr val="000000"/>
                </a:solidFill>
                <a:latin typeface="Times New Roman"/>
                <a:ea typeface="Times New Roman"/>
                <a:cs typeface="Times New Roman"/>
                <a:sym typeface="Times New Roman"/>
              </a:rPr>
              <a:t>11</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30"/>
          <p:cNvSpPr txBox="1">
            <a:spLocks noGrp="1"/>
          </p:cNvSpPr>
          <p:nvPr>
            <p:ph type="title"/>
          </p:nvPr>
        </p:nvSpPr>
        <p:spPr>
          <a:xfrm>
            <a:off x="628650" y="365125"/>
            <a:ext cx="7886700" cy="1325562"/>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000000"/>
              </a:buClr>
              <a:buSzPts val="3600"/>
              <a:buFont typeface="Arial"/>
              <a:buNone/>
            </a:pPr>
            <a:r>
              <a:rPr lang="en-US" sz="3600" b="1" i="0" u="none">
                <a:solidFill>
                  <a:srgbClr val="000000"/>
                </a:solidFill>
                <a:latin typeface="Arial"/>
                <a:ea typeface="Arial"/>
                <a:cs typeface="Arial"/>
                <a:sym typeface="Arial"/>
              </a:rPr>
              <a:t>Example: file systems</a:t>
            </a:r>
            <a:endParaRPr/>
          </a:p>
        </p:txBody>
      </p:sp>
      <p:sp>
        <p:nvSpPr>
          <p:cNvPr id="241" name="Google Shape;241;p30"/>
          <p:cNvSpPr txBox="1">
            <a:spLocks noGrp="1"/>
          </p:cNvSpPr>
          <p:nvPr>
            <p:ph type="body" idx="1"/>
          </p:nvPr>
        </p:nvSpPr>
        <p:spPr>
          <a:xfrm>
            <a:off x="628650" y="1825625"/>
            <a:ext cx="7886700" cy="4351337"/>
          </a:xfrm>
          <a:prstGeom prst="rect">
            <a:avLst/>
          </a:prstGeom>
          <a:noFill/>
          <a:ln>
            <a:noFill/>
          </a:ln>
        </p:spPr>
        <p:txBody>
          <a:bodyPr spcFirstLastPara="1" wrap="square" lIns="91425" tIns="45700" rIns="91425" bIns="45700" anchor="t" anchorCtr="0">
            <a:noAutofit/>
          </a:bodyPr>
          <a:lstStyle/>
          <a:p>
            <a:pPr marL="171450" lvl="0" indent="-171450" algn="l" rtl="0">
              <a:lnSpc>
                <a:spcPct val="90000"/>
              </a:lnSpc>
              <a:spcBef>
                <a:spcPts val="0"/>
              </a:spcBef>
              <a:spcAft>
                <a:spcPts val="0"/>
              </a:spcAft>
              <a:buClr>
                <a:srgbClr val="000000"/>
              </a:buClr>
              <a:buSzPts val="2400"/>
              <a:buFont typeface="Arial"/>
              <a:buChar char="•"/>
            </a:pPr>
            <a:r>
              <a:rPr lang="en-US" sz="2400" b="0" i="0" u="none">
                <a:solidFill>
                  <a:srgbClr val="000000"/>
                </a:solidFill>
                <a:latin typeface="Tahoma"/>
                <a:ea typeface="Tahoma"/>
                <a:cs typeface="Tahoma"/>
                <a:sym typeface="Tahoma"/>
              </a:rPr>
              <a:t>Referee</a:t>
            </a:r>
            <a:endParaRPr sz="2800" b="0" i="0" u="none">
              <a:solidFill>
                <a:schemeClr val="dk1"/>
              </a:solidFill>
              <a:latin typeface="Tahoma"/>
              <a:ea typeface="Tahoma"/>
              <a:cs typeface="Tahoma"/>
              <a:sym typeface="Tahoma"/>
            </a:endParaRPr>
          </a:p>
          <a:p>
            <a:pPr marL="514350" lvl="1" indent="-171450" algn="l" rtl="0">
              <a:lnSpc>
                <a:spcPct val="90000"/>
              </a:lnSpc>
              <a:spcBef>
                <a:spcPts val="300"/>
              </a:spcBef>
              <a:spcAft>
                <a:spcPts val="0"/>
              </a:spcAft>
              <a:buClr>
                <a:srgbClr val="000000"/>
              </a:buClr>
              <a:buSzPts val="2000"/>
              <a:buFont typeface="Arial"/>
              <a:buChar char="•"/>
            </a:pPr>
            <a:r>
              <a:rPr lang="en-US" sz="2000" b="0" i="0" u="none">
                <a:solidFill>
                  <a:srgbClr val="000000"/>
                </a:solidFill>
                <a:latin typeface="Tahoma"/>
                <a:ea typeface="Tahoma"/>
                <a:cs typeface="Tahoma"/>
                <a:sym typeface="Tahoma"/>
              </a:rPr>
              <a:t>Prevent users from accessing each other’s files without permission</a:t>
            </a:r>
            <a:endParaRPr sz="2400" b="0" i="0" u="none">
              <a:solidFill>
                <a:schemeClr val="dk1"/>
              </a:solidFill>
              <a:latin typeface="Tahoma"/>
              <a:ea typeface="Tahoma"/>
              <a:cs typeface="Tahoma"/>
              <a:sym typeface="Tahoma"/>
            </a:endParaRPr>
          </a:p>
          <a:p>
            <a:pPr marL="171450" lvl="0" indent="-171450" algn="l" rtl="0">
              <a:lnSpc>
                <a:spcPct val="90000"/>
              </a:lnSpc>
              <a:spcBef>
                <a:spcPts val="700"/>
              </a:spcBef>
              <a:spcAft>
                <a:spcPts val="0"/>
              </a:spcAft>
              <a:buClr>
                <a:srgbClr val="000000"/>
              </a:buClr>
              <a:buSzPts val="2400"/>
              <a:buFont typeface="Arial"/>
              <a:buChar char="•"/>
            </a:pPr>
            <a:r>
              <a:rPr lang="en-US" sz="2400" b="0" i="0" u="none">
                <a:solidFill>
                  <a:srgbClr val="000000"/>
                </a:solidFill>
                <a:latin typeface="Tahoma"/>
                <a:ea typeface="Tahoma"/>
                <a:cs typeface="Tahoma"/>
                <a:sym typeface="Tahoma"/>
              </a:rPr>
              <a:t>Illusionist</a:t>
            </a:r>
            <a:endParaRPr sz="2800" b="0" i="0" u="none">
              <a:solidFill>
                <a:schemeClr val="dk1"/>
              </a:solidFill>
              <a:latin typeface="Tahoma"/>
              <a:ea typeface="Tahoma"/>
              <a:cs typeface="Tahoma"/>
              <a:sym typeface="Tahoma"/>
            </a:endParaRPr>
          </a:p>
          <a:p>
            <a:pPr marL="514350" lvl="1" indent="-171450" algn="l" rtl="0">
              <a:lnSpc>
                <a:spcPct val="90000"/>
              </a:lnSpc>
              <a:spcBef>
                <a:spcPts val="300"/>
              </a:spcBef>
              <a:spcAft>
                <a:spcPts val="0"/>
              </a:spcAft>
              <a:buClr>
                <a:srgbClr val="000000"/>
              </a:buClr>
              <a:buSzPts val="2000"/>
              <a:buFont typeface="Arial"/>
              <a:buChar char="•"/>
            </a:pPr>
            <a:r>
              <a:rPr lang="en-US" sz="2000" b="0" i="0" u="none">
                <a:solidFill>
                  <a:srgbClr val="000000"/>
                </a:solidFill>
                <a:latin typeface="Tahoma"/>
                <a:ea typeface="Tahoma"/>
                <a:cs typeface="Tahoma"/>
                <a:sym typeface="Tahoma"/>
              </a:rPr>
              <a:t>Files can grow (nearly) arbitrarily large</a:t>
            </a:r>
            <a:endParaRPr sz="2400" b="0" i="0" u="none">
              <a:solidFill>
                <a:schemeClr val="dk1"/>
              </a:solidFill>
              <a:latin typeface="Tahoma"/>
              <a:ea typeface="Tahoma"/>
              <a:cs typeface="Tahoma"/>
              <a:sym typeface="Tahoma"/>
            </a:endParaRPr>
          </a:p>
          <a:p>
            <a:pPr marL="514350" lvl="1" indent="-171450" algn="l" rtl="0">
              <a:lnSpc>
                <a:spcPct val="90000"/>
              </a:lnSpc>
              <a:spcBef>
                <a:spcPts val="300"/>
              </a:spcBef>
              <a:spcAft>
                <a:spcPts val="0"/>
              </a:spcAft>
              <a:buClr>
                <a:srgbClr val="000000"/>
              </a:buClr>
              <a:buSzPts val="2000"/>
              <a:buFont typeface="Arial"/>
              <a:buChar char="•"/>
            </a:pPr>
            <a:r>
              <a:rPr lang="en-US" sz="2000" b="0" i="0" u="none">
                <a:solidFill>
                  <a:srgbClr val="000000"/>
                </a:solidFill>
                <a:latin typeface="Tahoma"/>
                <a:ea typeface="Tahoma"/>
                <a:cs typeface="Tahoma"/>
                <a:sym typeface="Tahoma"/>
              </a:rPr>
              <a:t>Files persist even when the machine crashes in the middle of a save</a:t>
            </a:r>
            <a:endParaRPr sz="2400" b="0" i="0" u="none">
              <a:solidFill>
                <a:schemeClr val="dk1"/>
              </a:solidFill>
              <a:latin typeface="Tahoma"/>
              <a:ea typeface="Tahoma"/>
              <a:cs typeface="Tahoma"/>
              <a:sym typeface="Tahoma"/>
            </a:endParaRPr>
          </a:p>
          <a:p>
            <a:pPr marL="171450" lvl="0" indent="-171450" algn="l" rtl="0">
              <a:lnSpc>
                <a:spcPct val="90000"/>
              </a:lnSpc>
              <a:spcBef>
                <a:spcPts val="700"/>
              </a:spcBef>
              <a:spcAft>
                <a:spcPts val="0"/>
              </a:spcAft>
              <a:buClr>
                <a:srgbClr val="000000"/>
              </a:buClr>
              <a:buSzPts val="2400"/>
              <a:buFont typeface="Arial"/>
              <a:buChar char="•"/>
            </a:pPr>
            <a:r>
              <a:rPr lang="en-US" sz="2400" b="0" i="0" u="none">
                <a:solidFill>
                  <a:srgbClr val="000000"/>
                </a:solidFill>
                <a:latin typeface="Tahoma"/>
                <a:ea typeface="Tahoma"/>
                <a:cs typeface="Tahoma"/>
                <a:sym typeface="Tahoma"/>
              </a:rPr>
              <a:t>Glue</a:t>
            </a:r>
            <a:endParaRPr sz="2800" b="0" i="0" u="none">
              <a:solidFill>
                <a:schemeClr val="dk1"/>
              </a:solidFill>
              <a:latin typeface="Tahoma"/>
              <a:ea typeface="Tahoma"/>
              <a:cs typeface="Tahoma"/>
              <a:sym typeface="Tahoma"/>
            </a:endParaRPr>
          </a:p>
          <a:p>
            <a:pPr marL="514350" lvl="1" indent="-171450" algn="l" rtl="0">
              <a:lnSpc>
                <a:spcPct val="90000"/>
              </a:lnSpc>
              <a:spcBef>
                <a:spcPts val="300"/>
              </a:spcBef>
              <a:spcAft>
                <a:spcPts val="0"/>
              </a:spcAft>
              <a:buClr>
                <a:srgbClr val="000000"/>
              </a:buClr>
              <a:buSzPts val="2000"/>
              <a:buFont typeface="Arial"/>
              <a:buChar char="•"/>
            </a:pPr>
            <a:r>
              <a:rPr lang="en-US" sz="2000" b="0" i="0" u="none">
                <a:solidFill>
                  <a:srgbClr val="000000"/>
                </a:solidFill>
                <a:latin typeface="Tahoma"/>
                <a:ea typeface="Tahoma"/>
                <a:cs typeface="Tahoma"/>
                <a:sym typeface="Tahoma"/>
              </a:rPr>
              <a:t>Named directories, printf, …</a:t>
            </a:r>
            <a:endParaRPr/>
          </a:p>
        </p:txBody>
      </p:sp>
      <p:sp>
        <p:nvSpPr>
          <p:cNvPr id="242" name="Google Shape;242;p30"/>
          <p:cNvSpPr txBox="1"/>
          <p:nvPr/>
        </p:nvSpPr>
        <p:spPr>
          <a:xfrm>
            <a:off x="6457950" y="6356350"/>
            <a:ext cx="2057400" cy="365125"/>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800"/>
              <a:buFont typeface="Times New Roman"/>
              <a:buNone/>
            </a:pPr>
            <a:fld id="{00000000-1234-1234-1234-123412341234}" type="slidenum">
              <a:rPr lang="en-US" sz="1800" b="0" i="0" u="none">
                <a:solidFill>
                  <a:srgbClr val="000000"/>
                </a:solidFill>
                <a:latin typeface="Times New Roman"/>
                <a:ea typeface="Times New Roman"/>
                <a:cs typeface="Times New Roman"/>
                <a:sym typeface="Times New Roman"/>
              </a:rPr>
              <a:t>12</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31"/>
          <p:cNvSpPr txBox="1"/>
          <p:nvPr/>
        </p:nvSpPr>
        <p:spPr>
          <a:xfrm>
            <a:off x="3124200" y="6229350"/>
            <a:ext cx="2895600" cy="457200"/>
          </a:xfrm>
          <a:prstGeom prst="rect">
            <a:avLst/>
          </a:prstGeom>
          <a:noFill/>
          <a:ln>
            <a:noFill/>
          </a:ln>
        </p:spPr>
        <p:txBody>
          <a:bodyPr spcFirstLastPara="1" wrap="square" lIns="91425" tIns="45700" rIns="91425" bIns="45700" anchor="b" anchorCtr="0">
            <a:noAutofit/>
          </a:bodyPr>
          <a:lstStyle/>
          <a:p>
            <a:pPr marL="0" marR="0" lvl="0" indent="0" algn="ctr" rtl="0">
              <a:lnSpc>
                <a:spcPct val="100000"/>
              </a:lnSpc>
              <a:spcBef>
                <a:spcPts val="0"/>
              </a:spcBef>
              <a:spcAft>
                <a:spcPts val="0"/>
              </a:spcAft>
              <a:buClr>
                <a:schemeClr val="lt2"/>
              </a:buClr>
              <a:buSzPts val="1400"/>
              <a:buFont typeface="Arial"/>
              <a:buNone/>
            </a:pPr>
            <a:r>
              <a:rPr lang="en-US" sz="1400" b="0" i="0" u="none">
                <a:solidFill>
                  <a:schemeClr val="lt2"/>
                </a:solidFill>
                <a:latin typeface="Arial"/>
                <a:ea typeface="Arial"/>
                <a:cs typeface="Arial"/>
                <a:sym typeface="Arial"/>
              </a:rPr>
              <a:t>Principles of Operating Systems - Lecture 1</a:t>
            </a:r>
            <a:endParaRPr/>
          </a:p>
        </p:txBody>
      </p:sp>
      <p:sp>
        <p:nvSpPr>
          <p:cNvPr id="248" name="Google Shape;248;p31"/>
          <p:cNvSpPr txBox="1"/>
          <p:nvPr/>
        </p:nvSpPr>
        <p:spPr>
          <a:xfrm>
            <a:off x="6731000" y="6229350"/>
            <a:ext cx="19050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lt2"/>
              </a:buClr>
              <a:buSzPts val="1400"/>
              <a:buFont typeface="Arial"/>
              <a:buNone/>
            </a:pPr>
            <a:fld id="{00000000-1234-1234-1234-123412341234}" type="slidenum">
              <a:rPr lang="en-US" sz="1400" b="0" i="0" u="none">
                <a:solidFill>
                  <a:schemeClr val="lt2"/>
                </a:solidFill>
                <a:latin typeface="Arial"/>
                <a:ea typeface="Arial"/>
                <a:cs typeface="Arial"/>
                <a:sym typeface="Arial"/>
              </a:rPr>
              <a:t>13</a:t>
            </a:fld>
            <a:endParaRPr/>
          </a:p>
        </p:txBody>
      </p:sp>
      <p:sp>
        <p:nvSpPr>
          <p:cNvPr id="249" name="Google Shape;249;p31"/>
          <p:cNvSpPr txBox="1">
            <a:spLocks noGrp="1"/>
          </p:cNvSpPr>
          <p:nvPr>
            <p:ph type="title"/>
          </p:nvPr>
        </p:nvSpPr>
        <p:spPr>
          <a:xfrm>
            <a:off x="406400" y="228600"/>
            <a:ext cx="7772400" cy="11430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2"/>
              </a:buClr>
              <a:buSzPts val="3600"/>
              <a:buFont typeface="Arial Black"/>
              <a:buNone/>
            </a:pPr>
            <a:r>
              <a:rPr lang="en-US" sz="3600" b="0" i="0" u="none">
                <a:solidFill>
                  <a:schemeClr val="dk2"/>
                </a:solidFill>
                <a:latin typeface="Arial Black"/>
                <a:ea typeface="Arial Black"/>
                <a:cs typeface="Arial Black"/>
                <a:sym typeface="Arial Black"/>
              </a:rPr>
              <a:t>Goals of an Operating System</a:t>
            </a:r>
            <a:endParaRPr/>
          </a:p>
        </p:txBody>
      </p:sp>
      <p:sp>
        <p:nvSpPr>
          <p:cNvPr id="250" name="Google Shape;250;p31"/>
          <p:cNvSpPr txBox="1">
            <a:spLocks noGrp="1"/>
          </p:cNvSpPr>
          <p:nvPr>
            <p:ph type="body" idx="1"/>
          </p:nvPr>
        </p:nvSpPr>
        <p:spPr>
          <a:xfrm>
            <a:off x="381000" y="1676400"/>
            <a:ext cx="8255000" cy="4419600"/>
          </a:xfrm>
          <a:prstGeom prst="rect">
            <a:avLst/>
          </a:prstGeom>
          <a:noFill/>
          <a:ln>
            <a:noFill/>
          </a:ln>
        </p:spPr>
        <p:txBody>
          <a:bodyPr spcFirstLastPara="1" wrap="square" lIns="91425" tIns="45700" rIns="91425" bIns="45700" anchor="t" anchorCtr="0">
            <a:noAutofit/>
          </a:bodyPr>
          <a:lstStyle/>
          <a:p>
            <a:pPr marL="342900" lvl="0" indent="-342900" algn="l" rtl="0">
              <a:lnSpc>
                <a:spcPct val="100000"/>
              </a:lnSpc>
              <a:spcBef>
                <a:spcPts val="0"/>
              </a:spcBef>
              <a:spcAft>
                <a:spcPts val="0"/>
              </a:spcAft>
              <a:buClr>
                <a:schemeClr val="accent2"/>
              </a:buClr>
              <a:buSzPts val="2800"/>
              <a:buFont typeface="Arial"/>
              <a:buChar char="●"/>
            </a:pPr>
            <a:r>
              <a:rPr lang="en-US" sz="2800" b="0" i="0" u="none">
                <a:solidFill>
                  <a:schemeClr val="dk1"/>
                </a:solidFill>
                <a:latin typeface="Tahoma"/>
                <a:ea typeface="Tahoma"/>
                <a:cs typeface="Tahoma"/>
                <a:sym typeface="Tahoma"/>
              </a:rPr>
              <a:t>Simplify the execution of user programs and make solving user problems easier.</a:t>
            </a:r>
            <a:endParaRPr/>
          </a:p>
          <a:p>
            <a:pPr marL="342900" lvl="0" indent="-342900" algn="l" rtl="0">
              <a:lnSpc>
                <a:spcPct val="100000"/>
              </a:lnSpc>
              <a:spcBef>
                <a:spcPts val="560"/>
              </a:spcBef>
              <a:spcAft>
                <a:spcPts val="0"/>
              </a:spcAft>
              <a:buClr>
                <a:schemeClr val="accent2"/>
              </a:buClr>
              <a:buSzPts val="2800"/>
              <a:buFont typeface="Arial"/>
              <a:buChar char="●"/>
            </a:pPr>
            <a:r>
              <a:rPr lang="en-US" sz="2800" b="0" i="0" u="none">
                <a:solidFill>
                  <a:schemeClr val="dk1"/>
                </a:solidFill>
                <a:latin typeface="Tahoma"/>
                <a:ea typeface="Tahoma"/>
                <a:cs typeface="Tahoma"/>
                <a:sym typeface="Tahoma"/>
              </a:rPr>
              <a:t>Use computer hardware efficiently.</a:t>
            </a:r>
            <a:endParaRPr/>
          </a:p>
          <a:p>
            <a:pPr marL="742950" lvl="1" indent="-285750" algn="l" rtl="0">
              <a:lnSpc>
                <a:spcPct val="100000"/>
              </a:lnSpc>
              <a:spcBef>
                <a:spcPts val="480"/>
              </a:spcBef>
              <a:spcAft>
                <a:spcPts val="0"/>
              </a:spcAft>
              <a:buClr>
                <a:schemeClr val="accent2"/>
              </a:buClr>
              <a:buSzPts val="2400"/>
              <a:buFont typeface="Arial"/>
              <a:buChar char="●"/>
            </a:pPr>
            <a:r>
              <a:rPr lang="en-US" sz="2400" b="0" i="0" u="none">
                <a:solidFill>
                  <a:schemeClr val="dk1"/>
                </a:solidFill>
                <a:latin typeface="Tahoma"/>
                <a:ea typeface="Tahoma"/>
                <a:cs typeface="Tahoma"/>
                <a:sym typeface="Tahoma"/>
              </a:rPr>
              <a:t>Allow sharing of hardware and software resources.</a:t>
            </a:r>
            <a:endParaRPr/>
          </a:p>
          <a:p>
            <a:pPr marL="342900" lvl="0" indent="-342900" algn="l" rtl="0">
              <a:lnSpc>
                <a:spcPct val="100000"/>
              </a:lnSpc>
              <a:spcBef>
                <a:spcPts val="560"/>
              </a:spcBef>
              <a:spcAft>
                <a:spcPts val="0"/>
              </a:spcAft>
              <a:buClr>
                <a:schemeClr val="accent2"/>
              </a:buClr>
              <a:buSzPts val="2800"/>
              <a:buFont typeface="Arial"/>
              <a:buChar char="●"/>
            </a:pPr>
            <a:r>
              <a:rPr lang="en-US" sz="2800" b="0" i="0" u="none">
                <a:solidFill>
                  <a:schemeClr val="dk1"/>
                </a:solidFill>
                <a:latin typeface="Tahoma"/>
                <a:ea typeface="Tahoma"/>
                <a:cs typeface="Tahoma"/>
                <a:sym typeface="Tahoma"/>
              </a:rPr>
              <a:t>Make application software portable and versatile.</a:t>
            </a:r>
            <a:endParaRPr/>
          </a:p>
          <a:p>
            <a:pPr marL="342900" lvl="0" indent="-342900" algn="l" rtl="0">
              <a:lnSpc>
                <a:spcPct val="100000"/>
              </a:lnSpc>
              <a:spcBef>
                <a:spcPts val="560"/>
              </a:spcBef>
              <a:spcAft>
                <a:spcPts val="0"/>
              </a:spcAft>
              <a:buClr>
                <a:schemeClr val="accent2"/>
              </a:buClr>
              <a:buSzPts val="2800"/>
              <a:buFont typeface="Arial"/>
              <a:buChar char="●"/>
            </a:pPr>
            <a:r>
              <a:rPr lang="en-US" sz="2800" b="0" i="0" u="none">
                <a:solidFill>
                  <a:schemeClr val="dk1"/>
                </a:solidFill>
                <a:latin typeface="Tahoma"/>
                <a:ea typeface="Tahoma"/>
                <a:cs typeface="Tahoma"/>
                <a:sym typeface="Tahoma"/>
              </a:rPr>
              <a:t>Provide isolation, security and protection among user programs.</a:t>
            </a:r>
            <a:endParaRPr/>
          </a:p>
          <a:p>
            <a:pPr marL="342900" lvl="0" indent="-342900" algn="l" rtl="0">
              <a:lnSpc>
                <a:spcPct val="100000"/>
              </a:lnSpc>
              <a:spcBef>
                <a:spcPts val="560"/>
              </a:spcBef>
              <a:spcAft>
                <a:spcPts val="0"/>
              </a:spcAft>
              <a:buClr>
                <a:schemeClr val="accent2"/>
              </a:buClr>
              <a:buSzPts val="2800"/>
              <a:buFont typeface="Arial"/>
              <a:buChar char="●"/>
            </a:pPr>
            <a:r>
              <a:rPr lang="en-US" sz="2800" b="0" i="0" u="none">
                <a:solidFill>
                  <a:schemeClr val="dk1"/>
                </a:solidFill>
                <a:latin typeface="Tahoma"/>
                <a:ea typeface="Tahoma"/>
                <a:cs typeface="Tahoma"/>
                <a:sym typeface="Tahoma"/>
              </a:rPr>
              <a:t>Improve overall system reliability </a:t>
            </a:r>
            <a:endParaRPr/>
          </a:p>
          <a:p>
            <a:pPr marL="1143000" lvl="2" indent="-228600" algn="l" rtl="0">
              <a:lnSpc>
                <a:spcPct val="100000"/>
              </a:lnSpc>
              <a:spcBef>
                <a:spcPts val="400"/>
              </a:spcBef>
              <a:spcAft>
                <a:spcPts val="0"/>
              </a:spcAft>
              <a:buClr>
                <a:schemeClr val="accent2"/>
              </a:buClr>
              <a:buSzPts val="2000"/>
              <a:buFont typeface="Arial"/>
              <a:buChar char="●"/>
            </a:pPr>
            <a:r>
              <a:rPr lang="en-US" sz="2000" b="0" i="0" u="none">
                <a:solidFill>
                  <a:schemeClr val="dk1"/>
                </a:solidFill>
                <a:latin typeface="Tahoma"/>
                <a:ea typeface="Tahoma"/>
                <a:cs typeface="Tahoma"/>
                <a:sym typeface="Tahoma"/>
              </a:rPr>
              <a:t>error confinement, fault tolerance, reconfiguration.</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2"/>
          <p:cNvSpPr txBox="1"/>
          <p:nvPr/>
        </p:nvSpPr>
        <p:spPr>
          <a:xfrm>
            <a:off x="3124200" y="6229350"/>
            <a:ext cx="2895600" cy="457200"/>
          </a:xfrm>
          <a:prstGeom prst="rect">
            <a:avLst/>
          </a:prstGeom>
          <a:noFill/>
          <a:ln>
            <a:noFill/>
          </a:ln>
        </p:spPr>
        <p:txBody>
          <a:bodyPr spcFirstLastPara="1" wrap="square" lIns="91425" tIns="45700" rIns="91425" bIns="45700" anchor="b" anchorCtr="0">
            <a:noAutofit/>
          </a:bodyPr>
          <a:lstStyle/>
          <a:p>
            <a:pPr marL="0" marR="0" lvl="0" indent="0" algn="ctr" rtl="0">
              <a:lnSpc>
                <a:spcPct val="100000"/>
              </a:lnSpc>
              <a:spcBef>
                <a:spcPts val="0"/>
              </a:spcBef>
              <a:spcAft>
                <a:spcPts val="0"/>
              </a:spcAft>
              <a:buClr>
                <a:schemeClr val="lt2"/>
              </a:buClr>
              <a:buSzPts val="1400"/>
              <a:buFont typeface="Arial"/>
              <a:buNone/>
            </a:pPr>
            <a:r>
              <a:rPr lang="en-US" sz="1400" b="0" i="0" u="none">
                <a:solidFill>
                  <a:schemeClr val="lt2"/>
                </a:solidFill>
                <a:latin typeface="Arial"/>
                <a:ea typeface="Arial"/>
                <a:cs typeface="Arial"/>
                <a:sym typeface="Arial"/>
              </a:rPr>
              <a:t>Principles of Operating Systems - Lecture 1</a:t>
            </a:r>
            <a:endParaRPr/>
          </a:p>
        </p:txBody>
      </p:sp>
      <p:sp>
        <p:nvSpPr>
          <p:cNvPr id="256" name="Google Shape;256;p32"/>
          <p:cNvSpPr txBox="1"/>
          <p:nvPr/>
        </p:nvSpPr>
        <p:spPr>
          <a:xfrm>
            <a:off x="6731000" y="6229350"/>
            <a:ext cx="19050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lt2"/>
              </a:buClr>
              <a:buSzPts val="1400"/>
              <a:buFont typeface="Arial"/>
              <a:buNone/>
            </a:pPr>
            <a:fld id="{00000000-1234-1234-1234-123412341234}" type="slidenum">
              <a:rPr lang="en-US" sz="1400" b="0" i="0" u="none">
                <a:solidFill>
                  <a:schemeClr val="lt2"/>
                </a:solidFill>
                <a:latin typeface="Arial"/>
                <a:ea typeface="Arial"/>
                <a:cs typeface="Arial"/>
                <a:sym typeface="Arial"/>
              </a:rPr>
              <a:t>14</a:t>
            </a:fld>
            <a:endParaRPr/>
          </a:p>
        </p:txBody>
      </p:sp>
      <p:sp>
        <p:nvSpPr>
          <p:cNvPr id="257" name="Google Shape;257;p32"/>
          <p:cNvSpPr txBox="1">
            <a:spLocks noGrp="1"/>
          </p:cNvSpPr>
          <p:nvPr>
            <p:ph type="title"/>
          </p:nvPr>
        </p:nvSpPr>
        <p:spPr>
          <a:xfrm>
            <a:off x="406400" y="228600"/>
            <a:ext cx="7772400" cy="11430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2"/>
              </a:buClr>
              <a:buSzPts val="3600"/>
              <a:buFont typeface="Arial Black"/>
              <a:buNone/>
            </a:pPr>
            <a:r>
              <a:rPr lang="en-US" sz="3600" b="0" i="0" u="none">
                <a:solidFill>
                  <a:schemeClr val="dk2"/>
                </a:solidFill>
                <a:latin typeface="Arial Black"/>
                <a:ea typeface="Arial Black"/>
                <a:cs typeface="Arial Black"/>
                <a:sym typeface="Arial Black"/>
              </a:rPr>
              <a:t>Why should I study Operating Systems?</a:t>
            </a:r>
            <a:endParaRPr/>
          </a:p>
        </p:txBody>
      </p:sp>
      <p:sp>
        <p:nvSpPr>
          <p:cNvPr id="258" name="Google Shape;258;p32"/>
          <p:cNvSpPr txBox="1">
            <a:spLocks noGrp="1"/>
          </p:cNvSpPr>
          <p:nvPr>
            <p:ph type="body" idx="1"/>
          </p:nvPr>
        </p:nvSpPr>
        <p:spPr>
          <a:xfrm>
            <a:off x="381000" y="1676400"/>
            <a:ext cx="8255000" cy="4419600"/>
          </a:xfrm>
          <a:prstGeom prst="rect">
            <a:avLst/>
          </a:prstGeom>
          <a:noFill/>
          <a:ln>
            <a:noFill/>
          </a:ln>
        </p:spPr>
        <p:txBody>
          <a:bodyPr spcFirstLastPara="1" wrap="square" lIns="91425" tIns="45700" rIns="91425" bIns="45700" anchor="t" anchorCtr="0">
            <a:noAutofit/>
          </a:bodyPr>
          <a:lstStyle/>
          <a:p>
            <a:pPr marL="742950" lvl="1" indent="-285750" algn="l" rtl="0">
              <a:lnSpc>
                <a:spcPct val="100000"/>
              </a:lnSpc>
              <a:spcBef>
                <a:spcPts val="0"/>
              </a:spcBef>
              <a:spcAft>
                <a:spcPts val="0"/>
              </a:spcAft>
              <a:buClr>
                <a:schemeClr val="accent2"/>
              </a:buClr>
              <a:buSzPts val="2400"/>
              <a:buFont typeface="Arial"/>
              <a:buChar char="●"/>
            </a:pPr>
            <a:r>
              <a:rPr lang="en-US" sz="2400" b="0" i="0" u="none">
                <a:solidFill>
                  <a:schemeClr val="dk1"/>
                </a:solidFill>
                <a:latin typeface="Tahoma"/>
                <a:ea typeface="Tahoma"/>
                <a:cs typeface="Tahoma"/>
                <a:sym typeface="Tahoma"/>
              </a:rPr>
              <a:t>Need to understand interaction between the hardware and applications</a:t>
            </a:r>
            <a:endParaRPr/>
          </a:p>
          <a:p>
            <a:pPr marL="1143000" lvl="2" indent="-228600" algn="l" rtl="0">
              <a:lnSpc>
                <a:spcPct val="100000"/>
              </a:lnSpc>
              <a:spcBef>
                <a:spcPts val="400"/>
              </a:spcBef>
              <a:spcAft>
                <a:spcPts val="0"/>
              </a:spcAft>
              <a:buClr>
                <a:schemeClr val="accent2"/>
              </a:buClr>
              <a:buSzPts val="2000"/>
              <a:buFont typeface="Arial"/>
              <a:buChar char="●"/>
            </a:pPr>
            <a:r>
              <a:rPr lang="en-US" sz="2000" b="0" i="0" u="none">
                <a:solidFill>
                  <a:schemeClr val="dk1"/>
                </a:solidFill>
                <a:latin typeface="Tahoma"/>
                <a:ea typeface="Tahoma"/>
                <a:cs typeface="Tahoma"/>
                <a:sym typeface="Tahoma"/>
              </a:rPr>
              <a:t>New applications, new hardware..</a:t>
            </a:r>
            <a:endParaRPr/>
          </a:p>
          <a:p>
            <a:pPr marL="1143000" lvl="2" indent="-228600" algn="l" rtl="0">
              <a:lnSpc>
                <a:spcPct val="100000"/>
              </a:lnSpc>
              <a:spcBef>
                <a:spcPts val="400"/>
              </a:spcBef>
              <a:spcAft>
                <a:spcPts val="0"/>
              </a:spcAft>
              <a:buClr>
                <a:schemeClr val="accent2"/>
              </a:buClr>
              <a:buSzPts val="2000"/>
              <a:buFont typeface="Arial"/>
              <a:buChar char="●"/>
            </a:pPr>
            <a:r>
              <a:rPr lang="en-US" sz="2000" b="0" i="0" u="none">
                <a:solidFill>
                  <a:schemeClr val="dk1"/>
                </a:solidFill>
                <a:latin typeface="Tahoma"/>
                <a:ea typeface="Tahoma"/>
                <a:cs typeface="Tahoma"/>
                <a:sym typeface="Tahoma"/>
              </a:rPr>
              <a:t>Inherent aspect of society today</a:t>
            </a:r>
            <a:endParaRPr/>
          </a:p>
          <a:p>
            <a:pPr marL="742950" lvl="1" indent="-285750" algn="l" rtl="0">
              <a:lnSpc>
                <a:spcPct val="100000"/>
              </a:lnSpc>
              <a:spcBef>
                <a:spcPts val="480"/>
              </a:spcBef>
              <a:spcAft>
                <a:spcPts val="0"/>
              </a:spcAft>
              <a:buClr>
                <a:schemeClr val="accent2"/>
              </a:buClr>
              <a:buSzPts val="2400"/>
              <a:buFont typeface="Arial"/>
              <a:buChar char="●"/>
            </a:pPr>
            <a:r>
              <a:rPr lang="en-US" sz="2400" b="0" i="0" u="none">
                <a:solidFill>
                  <a:schemeClr val="dk1"/>
                </a:solidFill>
                <a:latin typeface="Tahoma"/>
                <a:ea typeface="Tahoma"/>
                <a:cs typeface="Tahoma"/>
                <a:sym typeface="Tahoma"/>
              </a:rPr>
              <a:t>Need to understand basic principles in the design of computer systems</a:t>
            </a:r>
            <a:endParaRPr/>
          </a:p>
          <a:p>
            <a:pPr marL="1143000" lvl="2" indent="-228600" algn="l" rtl="0">
              <a:lnSpc>
                <a:spcPct val="100000"/>
              </a:lnSpc>
              <a:spcBef>
                <a:spcPts val="400"/>
              </a:spcBef>
              <a:spcAft>
                <a:spcPts val="0"/>
              </a:spcAft>
              <a:buClr>
                <a:schemeClr val="accent2"/>
              </a:buClr>
              <a:buSzPts val="2000"/>
              <a:buFont typeface="Arial"/>
              <a:buChar char="●"/>
            </a:pPr>
            <a:r>
              <a:rPr lang="en-US" sz="2000" b="0" i="0" u="none">
                <a:solidFill>
                  <a:schemeClr val="dk1"/>
                </a:solidFill>
                <a:latin typeface="Tahoma"/>
                <a:ea typeface="Tahoma"/>
                <a:cs typeface="Tahoma"/>
                <a:sym typeface="Tahoma"/>
              </a:rPr>
              <a:t>efficient resource management, security, flexibility</a:t>
            </a:r>
            <a:endParaRPr/>
          </a:p>
          <a:p>
            <a:pPr marL="742950" lvl="1" indent="-285750" algn="l" rtl="0">
              <a:lnSpc>
                <a:spcPct val="100000"/>
              </a:lnSpc>
              <a:spcBef>
                <a:spcPts val="480"/>
              </a:spcBef>
              <a:spcAft>
                <a:spcPts val="0"/>
              </a:spcAft>
              <a:buClr>
                <a:schemeClr val="accent2"/>
              </a:buClr>
              <a:buSzPts val="2400"/>
              <a:buFont typeface="Arial"/>
              <a:buChar char="●"/>
            </a:pPr>
            <a:r>
              <a:rPr lang="en-US" sz="2400" b="0" i="0" u="none">
                <a:solidFill>
                  <a:schemeClr val="dk1"/>
                </a:solidFill>
                <a:latin typeface="Tahoma"/>
                <a:ea typeface="Tahoma"/>
                <a:cs typeface="Tahoma"/>
                <a:sym typeface="Tahoma"/>
              </a:rPr>
              <a:t>Increasing need for specialized operating systems  </a:t>
            </a:r>
            <a:endParaRPr/>
          </a:p>
          <a:p>
            <a:pPr marL="1143000" lvl="2" indent="-228600" algn="l" rtl="0">
              <a:lnSpc>
                <a:spcPct val="100000"/>
              </a:lnSpc>
              <a:spcBef>
                <a:spcPts val="400"/>
              </a:spcBef>
              <a:spcAft>
                <a:spcPts val="0"/>
              </a:spcAft>
              <a:buClr>
                <a:schemeClr val="accent2"/>
              </a:buClr>
              <a:buSzPts val="2000"/>
              <a:buFont typeface="Arial"/>
              <a:buChar char="●"/>
            </a:pPr>
            <a:r>
              <a:rPr lang="en-US" sz="2000" b="0" i="0" u="none">
                <a:solidFill>
                  <a:schemeClr val="dk1"/>
                </a:solidFill>
                <a:latin typeface="Tahoma"/>
                <a:ea typeface="Tahoma"/>
                <a:cs typeface="Tahoma"/>
                <a:sym typeface="Tahoma"/>
              </a:rPr>
              <a:t>e.g. embedded operating systems for devices - cell phones, sensors and controllers</a:t>
            </a:r>
            <a:endParaRPr/>
          </a:p>
          <a:p>
            <a:pPr marL="1143000" lvl="2" indent="-228600" algn="l" rtl="0">
              <a:lnSpc>
                <a:spcPct val="100000"/>
              </a:lnSpc>
              <a:spcBef>
                <a:spcPts val="400"/>
              </a:spcBef>
              <a:spcAft>
                <a:spcPts val="0"/>
              </a:spcAft>
              <a:buClr>
                <a:schemeClr val="accent2"/>
              </a:buClr>
              <a:buSzPts val="2000"/>
              <a:buFont typeface="Arial"/>
              <a:buChar char="●"/>
            </a:pPr>
            <a:r>
              <a:rPr lang="en-US" sz="2000" b="0" i="0" u="none">
                <a:solidFill>
                  <a:schemeClr val="dk1"/>
                </a:solidFill>
                <a:latin typeface="Tahoma"/>
                <a:ea typeface="Tahoma"/>
                <a:cs typeface="Tahoma"/>
                <a:sym typeface="Tahoma"/>
              </a:rPr>
              <a:t>real-time operating systems - aircraft control, multimedia services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33"/>
          <p:cNvSpPr txBox="1">
            <a:spLocks noGrp="1"/>
          </p:cNvSpPr>
          <p:nvPr>
            <p:ph type="title"/>
          </p:nvPr>
        </p:nvSpPr>
        <p:spPr>
          <a:xfrm>
            <a:off x="381000" y="457200"/>
            <a:ext cx="8229600" cy="636587"/>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2"/>
              </a:buClr>
              <a:buSzPts val="3600"/>
              <a:buFont typeface="Arial Black"/>
              <a:buNone/>
            </a:pPr>
            <a:r>
              <a:rPr lang="en-US" sz="3600" b="0" i="0" u="none">
                <a:solidFill>
                  <a:schemeClr val="dk2"/>
                </a:solidFill>
                <a:latin typeface="Arial Black"/>
                <a:ea typeface="Arial Black"/>
                <a:cs typeface="Arial Black"/>
                <a:sym typeface="Arial Black"/>
              </a:rPr>
              <a:t>Computer System Architecture (traditional)</a:t>
            </a:r>
            <a:endParaRPr/>
          </a:p>
        </p:txBody>
      </p:sp>
      <p:pic>
        <p:nvPicPr>
          <p:cNvPr id="264" name="Google Shape;264;p33" descr="C:\teaching\ics143\Lectures\2\talk\img3.gif"/>
          <p:cNvPicPr preferRelativeResize="0"/>
          <p:nvPr/>
        </p:nvPicPr>
        <p:blipFill rotWithShape="1">
          <a:blip r:embed="rId3">
            <a:alphaModFix/>
          </a:blip>
          <a:srcRect/>
          <a:stretch/>
        </p:blipFill>
        <p:spPr>
          <a:xfrm>
            <a:off x="2971800" y="1447800"/>
            <a:ext cx="5715000" cy="5308600"/>
          </a:xfrm>
          <a:prstGeom prst="rect">
            <a:avLst/>
          </a:prstGeom>
          <a:noFill/>
          <a:ln>
            <a:noFill/>
          </a:ln>
        </p:spPr>
      </p:pic>
      <p:pic>
        <p:nvPicPr>
          <p:cNvPr id="265" name="Google Shape;265;p33" descr="old_computer.jpg"/>
          <p:cNvPicPr preferRelativeResize="0"/>
          <p:nvPr/>
        </p:nvPicPr>
        <p:blipFill rotWithShape="1">
          <a:blip r:embed="rId4">
            <a:alphaModFix/>
          </a:blip>
          <a:srcRect/>
          <a:stretch/>
        </p:blipFill>
        <p:spPr>
          <a:xfrm>
            <a:off x="228600" y="2895600"/>
            <a:ext cx="2711450" cy="18129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34"/>
          <p:cNvSpPr txBox="1">
            <a:spLocks noGrp="1"/>
          </p:cNvSpPr>
          <p:nvPr>
            <p:ph type="title"/>
          </p:nvPr>
        </p:nvSpPr>
        <p:spPr>
          <a:xfrm>
            <a:off x="1676400" y="228600"/>
            <a:ext cx="5181600" cy="11430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2"/>
              </a:buClr>
              <a:buSzPts val="3600"/>
              <a:buFont typeface="Arial Black"/>
              <a:buNone/>
            </a:pPr>
            <a:r>
              <a:rPr lang="en-US" sz="3600" b="0" i="0" u="none">
                <a:solidFill>
                  <a:schemeClr val="dk2"/>
                </a:solidFill>
                <a:latin typeface="Arial Black"/>
                <a:ea typeface="Arial Black"/>
                <a:cs typeface="Arial Black"/>
                <a:sym typeface="Arial Black"/>
              </a:rPr>
              <a:t>Systems Today</a:t>
            </a:r>
            <a:endParaRPr/>
          </a:p>
        </p:txBody>
      </p:sp>
      <p:sp>
        <p:nvSpPr>
          <p:cNvPr id="271" name="Google Shape;271;p34"/>
          <p:cNvSpPr txBox="1"/>
          <p:nvPr/>
        </p:nvSpPr>
        <p:spPr>
          <a:xfrm>
            <a:off x="3124200" y="6229350"/>
            <a:ext cx="2895600" cy="457200"/>
          </a:xfrm>
          <a:prstGeom prst="rect">
            <a:avLst/>
          </a:prstGeom>
          <a:noFill/>
          <a:ln>
            <a:noFill/>
          </a:ln>
        </p:spPr>
        <p:txBody>
          <a:bodyPr spcFirstLastPara="1" wrap="square" lIns="91425" tIns="45700" rIns="91425" bIns="45700" anchor="b" anchorCtr="0">
            <a:noAutofit/>
          </a:bodyPr>
          <a:lstStyle/>
          <a:p>
            <a:pPr marL="0" marR="0" lvl="0" indent="0" algn="ctr" rtl="0">
              <a:lnSpc>
                <a:spcPct val="100000"/>
              </a:lnSpc>
              <a:spcBef>
                <a:spcPts val="0"/>
              </a:spcBef>
              <a:spcAft>
                <a:spcPts val="0"/>
              </a:spcAft>
              <a:buClr>
                <a:schemeClr val="lt2"/>
              </a:buClr>
              <a:buSzPts val="1400"/>
              <a:buFont typeface="Arial"/>
              <a:buNone/>
            </a:pPr>
            <a:r>
              <a:rPr lang="en-US" sz="1400" b="0" i="0" u="none">
                <a:solidFill>
                  <a:schemeClr val="lt2"/>
                </a:solidFill>
                <a:latin typeface="Arial"/>
                <a:ea typeface="Arial"/>
                <a:cs typeface="Arial"/>
                <a:sym typeface="Arial"/>
              </a:rPr>
              <a:t>Principles of Operating Systems - Lecture 1</a:t>
            </a:r>
            <a:endParaRPr/>
          </a:p>
        </p:txBody>
      </p:sp>
      <p:sp>
        <p:nvSpPr>
          <p:cNvPr id="272" name="Google Shape;272;p34"/>
          <p:cNvSpPr txBox="1"/>
          <p:nvPr/>
        </p:nvSpPr>
        <p:spPr>
          <a:xfrm>
            <a:off x="6731000" y="6229350"/>
            <a:ext cx="19050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lt2"/>
              </a:buClr>
              <a:buSzPts val="1400"/>
              <a:buFont typeface="Arial"/>
              <a:buNone/>
            </a:pPr>
            <a:fld id="{00000000-1234-1234-1234-123412341234}" type="slidenum">
              <a:rPr lang="en-US" sz="1400" b="0" i="0" u="none">
                <a:solidFill>
                  <a:schemeClr val="lt2"/>
                </a:solidFill>
                <a:latin typeface="Arial"/>
                <a:ea typeface="Arial"/>
                <a:cs typeface="Arial"/>
                <a:sym typeface="Arial"/>
              </a:rPr>
              <a:t>16</a:t>
            </a:fld>
            <a:endParaRPr/>
          </a:p>
        </p:txBody>
      </p:sp>
      <p:pic>
        <p:nvPicPr>
          <p:cNvPr id="273" name="Google Shape;273;p34" descr="The image “http://darla.mit.edu/~mountain/images/reserach/field/field_iPAQ_laser_survey.jpg” cannot be displayed, because it contains errors."/>
          <p:cNvPicPr preferRelativeResize="0">
            <a:picLocks noGrp="1"/>
          </p:cNvPicPr>
          <p:nvPr>
            <p:ph type="body" idx="4294967295"/>
          </p:nvPr>
        </p:nvPicPr>
        <p:blipFill rotWithShape="1">
          <a:blip r:embed="rId3">
            <a:alphaModFix/>
          </a:blip>
          <a:srcRect/>
          <a:stretch/>
        </p:blipFill>
        <p:spPr>
          <a:xfrm>
            <a:off x="6234112" y="1676400"/>
            <a:ext cx="2909887" cy="2185987"/>
          </a:xfrm>
          <a:prstGeom prst="rect">
            <a:avLst/>
          </a:prstGeom>
          <a:noFill/>
          <a:ln>
            <a:noFill/>
          </a:ln>
        </p:spPr>
      </p:pic>
      <p:pic>
        <p:nvPicPr>
          <p:cNvPr id="274" name="Google Shape;274;p34" descr="The image “http://www.kontron.com/images/militaryApps.jpg” cannot be displayed, because it contains errors."/>
          <p:cNvPicPr preferRelativeResize="0">
            <a:picLocks noGrp="1"/>
          </p:cNvPicPr>
          <p:nvPr>
            <p:ph type="body" idx="4294967295"/>
          </p:nvPr>
        </p:nvPicPr>
        <p:blipFill rotWithShape="1">
          <a:blip r:embed="rId4">
            <a:alphaModFix/>
          </a:blip>
          <a:srcRect/>
          <a:stretch/>
        </p:blipFill>
        <p:spPr>
          <a:xfrm>
            <a:off x="0" y="5122862"/>
            <a:ext cx="1295400" cy="1735137"/>
          </a:xfrm>
          <a:prstGeom prst="rect">
            <a:avLst/>
          </a:prstGeom>
          <a:noFill/>
          <a:ln>
            <a:noFill/>
          </a:ln>
        </p:spPr>
      </p:pic>
      <p:pic>
        <p:nvPicPr>
          <p:cNvPr id="275" name="Google Shape;275;p34" descr="The image “http://www.mmt-kmi.com/images/ThisIssue/7_3_art6.jpg” cannot be displayed, because it contains errors."/>
          <p:cNvPicPr preferRelativeResize="0">
            <a:picLocks noGrp="1"/>
          </p:cNvPicPr>
          <p:nvPr>
            <p:ph type="body" idx="4294967295"/>
          </p:nvPr>
        </p:nvPicPr>
        <p:blipFill rotWithShape="1">
          <a:blip r:embed="rId5">
            <a:alphaModFix/>
          </a:blip>
          <a:srcRect/>
          <a:stretch/>
        </p:blipFill>
        <p:spPr>
          <a:xfrm>
            <a:off x="0" y="3276600"/>
            <a:ext cx="2903537" cy="1803400"/>
          </a:xfrm>
          <a:prstGeom prst="rect">
            <a:avLst/>
          </a:prstGeom>
          <a:noFill/>
          <a:ln>
            <a:noFill/>
          </a:ln>
        </p:spPr>
      </p:pic>
      <p:pic>
        <p:nvPicPr>
          <p:cNvPr id="276" name="Google Shape;276;p34"/>
          <p:cNvPicPr preferRelativeResize="0">
            <a:picLocks noGrp="1"/>
          </p:cNvPicPr>
          <p:nvPr>
            <p:ph type="body" idx="4294967295"/>
          </p:nvPr>
        </p:nvPicPr>
        <p:blipFill rotWithShape="1">
          <a:blip r:embed="rId6">
            <a:alphaModFix/>
          </a:blip>
          <a:srcRect/>
          <a:stretch/>
        </p:blipFill>
        <p:spPr>
          <a:xfrm>
            <a:off x="7796212" y="5638800"/>
            <a:ext cx="1347787" cy="950912"/>
          </a:xfrm>
          <a:prstGeom prst="rect">
            <a:avLst/>
          </a:prstGeom>
          <a:noFill/>
          <a:ln>
            <a:noFill/>
          </a:ln>
        </p:spPr>
      </p:pic>
      <p:pic>
        <p:nvPicPr>
          <p:cNvPr id="277" name="Google Shape;277;p34" descr="Tadiran Communications' products address every echelon, from the individual fighting soldier through the squad and platoon up to the division and corps level."/>
          <p:cNvPicPr preferRelativeResize="0"/>
          <p:nvPr/>
        </p:nvPicPr>
        <p:blipFill rotWithShape="1">
          <a:blip r:embed="rId7">
            <a:alphaModFix/>
          </a:blip>
          <a:srcRect/>
          <a:stretch/>
        </p:blipFill>
        <p:spPr>
          <a:xfrm>
            <a:off x="0" y="1447800"/>
            <a:ext cx="2667000" cy="1903412"/>
          </a:xfrm>
          <a:prstGeom prst="rect">
            <a:avLst/>
          </a:prstGeom>
          <a:noFill/>
          <a:ln>
            <a:noFill/>
          </a:ln>
        </p:spPr>
      </p:pic>
      <p:pic>
        <p:nvPicPr>
          <p:cNvPr id="278" name="Google Shape;278;p34" descr="1896"/>
          <p:cNvPicPr preferRelativeResize="0"/>
          <p:nvPr/>
        </p:nvPicPr>
        <p:blipFill rotWithShape="1">
          <a:blip r:embed="rId8">
            <a:alphaModFix/>
          </a:blip>
          <a:srcRect/>
          <a:stretch/>
        </p:blipFill>
        <p:spPr>
          <a:xfrm>
            <a:off x="4953000" y="4511675"/>
            <a:ext cx="1828800" cy="2193925"/>
          </a:xfrm>
          <a:prstGeom prst="rect">
            <a:avLst/>
          </a:prstGeom>
          <a:noFill/>
          <a:ln>
            <a:noFill/>
          </a:ln>
        </p:spPr>
      </p:pic>
      <p:grpSp>
        <p:nvGrpSpPr>
          <p:cNvPr id="279" name="Google Shape;279;p34"/>
          <p:cNvGrpSpPr/>
          <p:nvPr/>
        </p:nvGrpSpPr>
        <p:grpSpPr>
          <a:xfrm>
            <a:off x="1600200" y="5105400"/>
            <a:ext cx="3276600" cy="1600200"/>
            <a:chOff x="2136" y="3168"/>
            <a:chExt cx="2279" cy="1056"/>
          </a:xfrm>
        </p:grpSpPr>
        <p:pic>
          <p:nvPicPr>
            <p:cNvPr id="280" name="Google Shape;280;p34" descr="diagram of underwater computer with chording hand controller "/>
            <p:cNvPicPr preferRelativeResize="0"/>
            <p:nvPr/>
          </p:nvPicPr>
          <p:blipFill rotWithShape="1">
            <a:blip r:embed="rId9">
              <a:alphaModFix/>
            </a:blip>
            <a:srcRect/>
            <a:stretch/>
          </p:blipFill>
          <p:spPr>
            <a:xfrm>
              <a:off x="2136" y="3216"/>
              <a:ext cx="2100" cy="912"/>
            </a:xfrm>
            <a:prstGeom prst="rect">
              <a:avLst/>
            </a:prstGeom>
            <a:noFill/>
            <a:ln>
              <a:noFill/>
            </a:ln>
          </p:spPr>
        </p:pic>
        <p:pic>
          <p:nvPicPr>
            <p:cNvPr id="281" name="Google Shape;281;p34" descr="WetPC1"/>
            <p:cNvPicPr preferRelativeResize="0"/>
            <p:nvPr/>
          </p:nvPicPr>
          <p:blipFill rotWithShape="1">
            <a:blip r:embed="rId10">
              <a:alphaModFix/>
            </a:blip>
            <a:srcRect/>
            <a:stretch/>
          </p:blipFill>
          <p:spPr>
            <a:xfrm>
              <a:off x="3720" y="3168"/>
              <a:ext cx="695" cy="1056"/>
            </a:xfrm>
            <a:prstGeom prst="rect">
              <a:avLst/>
            </a:prstGeom>
            <a:noFill/>
            <a:ln>
              <a:noFill/>
            </a:ln>
          </p:spPr>
        </p:pic>
      </p:grpSp>
      <p:pic>
        <p:nvPicPr>
          <p:cNvPr id="282" name="Google Shape;282;p34" descr="3gphone"/>
          <p:cNvPicPr preferRelativeResize="0"/>
          <p:nvPr/>
        </p:nvPicPr>
        <p:blipFill rotWithShape="1">
          <a:blip r:embed="rId11">
            <a:alphaModFix/>
          </a:blip>
          <a:srcRect t="3703" r="3702"/>
          <a:stretch/>
        </p:blipFill>
        <p:spPr>
          <a:xfrm>
            <a:off x="3505200" y="3581400"/>
            <a:ext cx="1206500" cy="1447800"/>
          </a:xfrm>
          <a:prstGeom prst="rect">
            <a:avLst/>
          </a:prstGeom>
          <a:noFill/>
          <a:ln>
            <a:noFill/>
          </a:ln>
        </p:spPr>
      </p:pic>
      <p:pic>
        <p:nvPicPr>
          <p:cNvPr id="283" name="Google Shape;283;p34"/>
          <p:cNvPicPr preferRelativeResize="0"/>
          <p:nvPr/>
        </p:nvPicPr>
        <p:blipFill rotWithShape="1">
          <a:blip r:embed="rId12">
            <a:alphaModFix/>
          </a:blip>
          <a:srcRect/>
          <a:stretch/>
        </p:blipFill>
        <p:spPr>
          <a:xfrm>
            <a:off x="6130925" y="3810000"/>
            <a:ext cx="3013075" cy="1676400"/>
          </a:xfrm>
          <a:prstGeom prst="rect">
            <a:avLst/>
          </a:prstGeom>
          <a:noFill/>
          <a:ln>
            <a:noFill/>
          </a:ln>
        </p:spPr>
      </p:pic>
      <p:pic>
        <p:nvPicPr>
          <p:cNvPr id="284" name="Google Shape;284;p34"/>
          <p:cNvPicPr preferRelativeResize="0"/>
          <p:nvPr/>
        </p:nvPicPr>
        <p:blipFill rotWithShape="1">
          <a:blip r:embed="rId13">
            <a:alphaModFix/>
          </a:blip>
          <a:srcRect/>
          <a:stretch/>
        </p:blipFill>
        <p:spPr>
          <a:xfrm>
            <a:off x="3124200" y="1524000"/>
            <a:ext cx="2533650" cy="1900237"/>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273"/>
                                        </p:tgtEl>
                                        <p:attrNameLst>
                                          <p:attrName>style.visibility</p:attrName>
                                        </p:attrNameLst>
                                      </p:cBhvr>
                                      <p:to>
                                        <p:strVal val="visible"/>
                                      </p:to>
                                    </p:set>
                                    <p:anim calcmode="lin" valueType="num">
                                      <p:cBhvr additive="base">
                                        <p:cTn id="7" dur="500"/>
                                        <p:tgtEl>
                                          <p:spTgt spid="273"/>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nodeType="clickEffect">
                                  <p:stCondLst>
                                    <p:cond delay="0"/>
                                  </p:stCondLst>
                                  <p:childTnLst>
                                    <p:set>
                                      <p:cBhvr>
                                        <p:cTn id="11" dur="1" fill="hold">
                                          <p:stCondLst>
                                            <p:cond delay="0"/>
                                          </p:stCondLst>
                                        </p:cTn>
                                        <p:tgtEl>
                                          <p:spTgt spid="274"/>
                                        </p:tgtEl>
                                        <p:attrNameLst>
                                          <p:attrName>style.visibility</p:attrName>
                                        </p:attrNameLst>
                                      </p:cBhvr>
                                      <p:to>
                                        <p:strVal val="visible"/>
                                      </p:to>
                                    </p:set>
                                    <p:anim calcmode="lin" valueType="num">
                                      <p:cBhvr additive="base">
                                        <p:cTn id="12" dur="500"/>
                                        <p:tgtEl>
                                          <p:spTgt spid="274"/>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2" fill="hold" nodeType="clickEffect">
                                  <p:stCondLst>
                                    <p:cond delay="0"/>
                                  </p:stCondLst>
                                  <p:childTnLst>
                                    <p:set>
                                      <p:cBhvr>
                                        <p:cTn id="16" dur="1" fill="hold">
                                          <p:stCondLst>
                                            <p:cond delay="0"/>
                                          </p:stCondLst>
                                        </p:cTn>
                                        <p:tgtEl>
                                          <p:spTgt spid="275"/>
                                        </p:tgtEl>
                                        <p:attrNameLst>
                                          <p:attrName>style.visibility</p:attrName>
                                        </p:attrNameLst>
                                      </p:cBhvr>
                                      <p:to>
                                        <p:strVal val="visible"/>
                                      </p:to>
                                    </p:set>
                                    <p:anim calcmode="lin" valueType="num">
                                      <p:cBhvr additive="base">
                                        <p:cTn id="17" dur="500"/>
                                        <p:tgtEl>
                                          <p:spTgt spid="275"/>
                                        </p:tgtEl>
                                        <p:attrNameLst>
                                          <p:attrName>ppt_x</p:attrName>
                                        </p:attrNameLst>
                                      </p:cBhvr>
                                      <p:tavLst>
                                        <p:tav tm="0">
                                          <p:val>
                                            <p:strVal val="#ppt_x+1"/>
                                          </p:val>
                                        </p:tav>
                                        <p:tav tm="100000">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2" fill="hold" nodeType="clickEffect">
                                  <p:stCondLst>
                                    <p:cond delay="0"/>
                                  </p:stCondLst>
                                  <p:childTnLst>
                                    <p:set>
                                      <p:cBhvr>
                                        <p:cTn id="21" dur="1" fill="hold">
                                          <p:stCondLst>
                                            <p:cond delay="0"/>
                                          </p:stCondLst>
                                        </p:cTn>
                                        <p:tgtEl>
                                          <p:spTgt spid="276"/>
                                        </p:tgtEl>
                                        <p:attrNameLst>
                                          <p:attrName>style.visibility</p:attrName>
                                        </p:attrNameLst>
                                      </p:cBhvr>
                                      <p:to>
                                        <p:strVal val="visible"/>
                                      </p:to>
                                    </p:set>
                                    <p:anim calcmode="lin" valueType="num">
                                      <p:cBhvr additive="base">
                                        <p:cTn id="22" dur="500"/>
                                        <p:tgtEl>
                                          <p:spTgt spid="276"/>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pic>
        <p:nvPicPr>
          <p:cNvPr id="290" name="Google Shape;290;p35"/>
          <p:cNvPicPr preferRelativeResize="0"/>
          <p:nvPr/>
        </p:nvPicPr>
        <p:blipFill rotWithShape="1">
          <a:blip r:embed="rId3">
            <a:alphaModFix/>
          </a:blip>
          <a:srcRect/>
          <a:stretch/>
        </p:blipFill>
        <p:spPr>
          <a:xfrm>
            <a:off x="0" y="0"/>
            <a:ext cx="5105400" cy="3829050"/>
          </a:xfrm>
          <a:prstGeom prst="rect">
            <a:avLst/>
          </a:prstGeom>
          <a:noFill/>
          <a:ln>
            <a:noFill/>
          </a:ln>
        </p:spPr>
      </p:pic>
      <p:pic>
        <p:nvPicPr>
          <p:cNvPr id="291" name="Google Shape;291;p35" descr="AHS graphic"/>
          <p:cNvPicPr preferRelativeResize="0"/>
          <p:nvPr/>
        </p:nvPicPr>
        <p:blipFill rotWithShape="1">
          <a:blip r:embed="rId4">
            <a:alphaModFix/>
          </a:blip>
          <a:srcRect t="738" r="2106"/>
          <a:stretch/>
        </p:blipFill>
        <p:spPr>
          <a:xfrm>
            <a:off x="5105400" y="0"/>
            <a:ext cx="4038600" cy="3352800"/>
          </a:xfrm>
          <a:prstGeom prst="rect">
            <a:avLst/>
          </a:prstGeom>
          <a:noFill/>
          <a:ln w="38100" cap="flat" cmpd="sng">
            <a:solidFill>
              <a:schemeClr val="dk1"/>
            </a:solidFill>
            <a:prstDash val="solid"/>
            <a:miter lim="800000"/>
            <a:headEnd type="none" w="sm" len="sm"/>
            <a:tailEnd type="none" w="sm" len="sm"/>
          </a:ln>
        </p:spPr>
      </p:pic>
      <p:pic>
        <p:nvPicPr>
          <p:cNvPr id="292" name="Google Shape;292;p35"/>
          <p:cNvPicPr preferRelativeResize="0"/>
          <p:nvPr/>
        </p:nvPicPr>
        <p:blipFill rotWithShape="1">
          <a:blip r:embed="rId5">
            <a:alphaModFix/>
          </a:blip>
          <a:srcRect/>
          <a:stretch/>
        </p:blipFill>
        <p:spPr>
          <a:xfrm>
            <a:off x="0" y="3810000"/>
            <a:ext cx="5105400" cy="3048000"/>
          </a:xfrm>
          <a:prstGeom prst="rect">
            <a:avLst/>
          </a:prstGeom>
          <a:noFill/>
          <a:ln>
            <a:noFill/>
          </a:ln>
        </p:spPr>
      </p:pic>
      <p:sp>
        <p:nvSpPr>
          <p:cNvPr id="293" name="Google Shape;293;p35"/>
          <p:cNvSpPr txBox="1"/>
          <p:nvPr/>
        </p:nvSpPr>
        <p:spPr>
          <a:xfrm>
            <a:off x="0" y="6488112"/>
            <a:ext cx="2057400" cy="369887"/>
          </a:xfrm>
          <a:prstGeom prst="rect">
            <a:avLst/>
          </a:prstGeom>
          <a:solidFill>
            <a:srgbClr val="92D05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Times New Roman"/>
              <a:buNone/>
            </a:pPr>
            <a:r>
              <a:rPr lang="en-US" sz="1800" b="0" i="0" u="none">
                <a:solidFill>
                  <a:schemeClr val="dk1"/>
                </a:solidFill>
                <a:latin typeface="Times New Roman"/>
                <a:ea typeface="Times New Roman"/>
                <a:cs typeface="Times New Roman"/>
                <a:sym typeface="Times New Roman"/>
              </a:rPr>
              <a:t>Irvine Sensorium </a:t>
            </a:r>
            <a:endParaRPr/>
          </a:p>
        </p:txBody>
      </p:sp>
      <p:pic>
        <p:nvPicPr>
          <p:cNvPr id="294" name="Google Shape;294;p35" descr="C:\Documents and Settings\Liyan Zhang\My Documents\my_paper\slides_IQ2S\smartgrid_diagram.jpg"/>
          <p:cNvPicPr preferRelativeResize="0"/>
          <p:nvPr/>
        </p:nvPicPr>
        <p:blipFill rotWithShape="1">
          <a:blip r:embed="rId6">
            <a:alphaModFix/>
          </a:blip>
          <a:srcRect/>
          <a:stretch/>
        </p:blipFill>
        <p:spPr>
          <a:xfrm>
            <a:off x="5105400" y="3446462"/>
            <a:ext cx="3886200" cy="3411537"/>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sp>
        <p:nvSpPr>
          <p:cNvPr id="299" name="Google Shape;299;p36"/>
          <p:cNvSpPr txBox="1">
            <a:spLocks noGrp="1"/>
          </p:cNvSpPr>
          <p:nvPr>
            <p:ph type="title"/>
          </p:nvPr>
        </p:nvSpPr>
        <p:spPr>
          <a:xfrm>
            <a:off x="406400" y="228600"/>
            <a:ext cx="7772400" cy="11430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2"/>
              </a:buClr>
              <a:buSzPts val="3600"/>
              <a:buFont typeface="Arial Black"/>
              <a:buNone/>
            </a:pPr>
            <a:r>
              <a:rPr lang="en-US" sz="3600" b="0" i="0" u="none">
                <a:solidFill>
                  <a:schemeClr val="dk2"/>
                </a:solidFill>
                <a:latin typeface="Arial Black"/>
                <a:ea typeface="Arial Black"/>
                <a:cs typeface="Arial Black"/>
                <a:sym typeface="Arial Black"/>
              </a:rPr>
              <a:t>Hardware Complexity Increases </a:t>
            </a:r>
            <a:endParaRPr/>
          </a:p>
        </p:txBody>
      </p:sp>
      <p:sp>
        <p:nvSpPr>
          <p:cNvPr id="300" name="Google Shape;300;p36"/>
          <p:cNvSpPr txBox="1"/>
          <p:nvPr/>
        </p:nvSpPr>
        <p:spPr>
          <a:xfrm>
            <a:off x="3124200" y="6229350"/>
            <a:ext cx="2895600" cy="457200"/>
          </a:xfrm>
          <a:prstGeom prst="rect">
            <a:avLst/>
          </a:prstGeom>
          <a:noFill/>
          <a:ln>
            <a:noFill/>
          </a:ln>
        </p:spPr>
        <p:txBody>
          <a:bodyPr spcFirstLastPara="1" wrap="square" lIns="91425" tIns="45700" rIns="91425" bIns="45700" anchor="b" anchorCtr="0">
            <a:noAutofit/>
          </a:bodyPr>
          <a:lstStyle/>
          <a:p>
            <a:pPr marL="0" marR="0" lvl="0" indent="0" algn="ctr" rtl="0">
              <a:lnSpc>
                <a:spcPct val="100000"/>
              </a:lnSpc>
              <a:spcBef>
                <a:spcPts val="0"/>
              </a:spcBef>
              <a:spcAft>
                <a:spcPts val="0"/>
              </a:spcAft>
              <a:buClr>
                <a:schemeClr val="lt2"/>
              </a:buClr>
              <a:buSzPts val="1400"/>
              <a:buFont typeface="Arial"/>
              <a:buNone/>
            </a:pPr>
            <a:r>
              <a:rPr lang="en-US" sz="1400" b="0" i="0" u="none">
                <a:solidFill>
                  <a:schemeClr val="lt2"/>
                </a:solidFill>
                <a:latin typeface="Arial"/>
                <a:ea typeface="Arial"/>
                <a:cs typeface="Arial"/>
                <a:sym typeface="Arial"/>
              </a:rPr>
              <a:t>Principles of Operating Systems - Lecture 1</a:t>
            </a:r>
            <a:endParaRPr/>
          </a:p>
        </p:txBody>
      </p:sp>
      <p:sp>
        <p:nvSpPr>
          <p:cNvPr id="301" name="Google Shape;301;p36"/>
          <p:cNvSpPr txBox="1"/>
          <p:nvPr/>
        </p:nvSpPr>
        <p:spPr>
          <a:xfrm>
            <a:off x="6731000" y="6229350"/>
            <a:ext cx="19050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lt2"/>
              </a:buClr>
              <a:buSzPts val="1400"/>
              <a:buFont typeface="Arial"/>
              <a:buNone/>
            </a:pPr>
            <a:fld id="{00000000-1234-1234-1234-123412341234}" type="slidenum">
              <a:rPr lang="en-US" sz="1400" b="0" i="0" u="none">
                <a:solidFill>
                  <a:schemeClr val="lt2"/>
                </a:solidFill>
                <a:latin typeface="Arial"/>
                <a:ea typeface="Arial"/>
                <a:cs typeface="Arial"/>
                <a:sym typeface="Arial"/>
              </a:rPr>
              <a:t>18</a:t>
            </a:fld>
            <a:endParaRPr/>
          </a:p>
        </p:txBody>
      </p:sp>
      <p:pic>
        <p:nvPicPr>
          <p:cNvPr id="302" name="Google Shape;302;p36" descr="C:\teaching\ics143\Lectures\2\talk\img3.gif"/>
          <p:cNvPicPr preferRelativeResize="0"/>
          <p:nvPr/>
        </p:nvPicPr>
        <p:blipFill rotWithShape="1">
          <a:blip r:embed="rId3">
            <a:alphaModFix/>
          </a:blip>
          <a:srcRect/>
          <a:stretch/>
        </p:blipFill>
        <p:spPr>
          <a:xfrm>
            <a:off x="457200" y="4267200"/>
            <a:ext cx="2789237" cy="2590800"/>
          </a:xfrm>
          <a:prstGeom prst="rect">
            <a:avLst/>
          </a:prstGeom>
          <a:noFill/>
          <a:ln>
            <a:noFill/>
          </a:ln>
        </p:spPr>
      </p:pic>
      <p:pic>
        <p:nvPicPr>
          <p:cNvPr id="303" name="Google Shape;303;p36"/>
          <p:cNvPicPr preferRelativeResize="0"/>
          <p:nvPr/>
        </p:nvPicPr>
        <p:blipFill rotWithShape="1">
          <a:blip r:embed="rId4">
            <a:alphaModFix/>
          </a:blip>
          <a:srcRect/>
          <a:stretch/>
        </p:blipFill>
        <p:spPr>
          <a:xfrm>
            <a:off x="7467600" y="1905000"/>
            <a:ext cx="1468437" cy="1689100"/>
          </a:xfrm>
          <a:prstGeom prst="rect">
            <a:avLst/>
          </a:prstGeom>
          <a:noFill/>
          <a:ln>
            <a:noFill/>
          </a:ln>
        </p:spPr>
      </p:pic>
      <p:grpSp>
        <p:nvGrpSpPr>
          <p:cNvPr id="304" name="Google Shape;304;p36"/>
          <p:cNvGrpSpPr/>
          <p:nvPr/>
        </p:nvGrpSpPr>
        <p:grpSpPr>
          <a:xfrm>
            <a:off x="381000" y="1676400"/>
            <a:ext cx="3657600" cy="2363787"/>
            <a:chOff x="0" y="278"/>
            <a:chExt cx="2688" cy="2266"/>
          </a:xfrm>
        </p:grpSpPr>
        <p:sp>
          <p:nvSpPr>
            <p:cNvPr id="305" name="Google Shape;305;p36"/>
            <p:cNvSpPr txBox="1"/>
            <p:nvPr/>
          </p:nvSpPr>
          <p:spPr>
            <a:xfrm>
              <a:off x="56" y="278"/>
              <a:ext cx="2304" cy="1915"/>
            </a:xfrm>
            <a:prstGeom prst="rect">
              <a:avLst/>
            </a:prstGeom>
            <a:noFill/>
            <a:ln>
              <a:noFill/>
            </a:ln>
          </p:spPr>
          <p:txBody>
            <a:bodyPr spcFirstLastPara="1" wrap="square" lIns="90475" tIns="44450" rIns="90475" bIns="44450" anchor="t" anchorCtr="0">
              <a:noAutofit/>
            </a:bodyPr>
            <a:lstStyle/>
            <a:p>
              <a:pPr marL="0" marR="0" lvl="0" indent="0" algn="l" rtl="0">
                <a:lnSpc>
                  <a:spcPct val="100000"/>
                </a:lnSpc>
                <a:spcBef>
                  <a:spcPts val="0"/>
                </a:spcBef>
                <a:spcAft>
                  <a:spcPts val="0"/>
                </a:spcAft>
                <a:buClr>
                  <a:schemeClr val="dk1"/>
                </a:buClr>
                <a:buSzPts val="1600"/>
                <a:buFont typeface="Arial"/>
                <a:buNone/>
              </a:pPr>
              <a:r>
                <a:rPr lang="en-US" sz="1600" b="1" i="0" u="none">
                  <a:solidFill>
                    <a:schemeClr val="dk1"/>
                  </a:solidFill>
                  <a:latin typeface="Arial"/>
                  <a:ea typeface="Arial"/>
                  <a:cs typeface="Arial"/>
                  <a:sym typeface="Arial"/>
                </a:rPr>
                <a:t>Moore’s Law</a:t>
              </a:r>
              <a:r>
                <a:rPr lang="en-US" sz="1600" b="0" i="0" u="none">
                  <a:solidFill>
                    <a:schemeClr val="dk1"/>
                  </a:solidFill>
                  <a:latin typeface="Arial"/>
                  <a:ea typeface="Arial"/>
                  <a:cs typeface="Arial"/>
                  <a:sym typeface="Arial"/>
                </a:rPr>
                <a:t>: 2X transistors/Chip Every 1.5 years</a:t>
              </a:r>
              <a:endParaRPr sz="2400" b="1" i="0" u="none">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2000"/>
                <a:buFont typeface="Times New Roman"/>
                <a:buNone/>
              </a:pPr>
              <a:endParaRPr sz="2000" b="0" i="0" u="none">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2400"/>
                <a:buFont typeface="Times New Roman"/>
                <a:buNone/>
              </a:pPr>
              <a:endParaRPr sz="2400" b="0" i="0" u="none">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2400"/>
                <a:buFont typeface="Times New Roman"/>
                <a:buNone/>
              </a:pPr>
              <a:endParaRPr sz="2400" b="0" i="0" u="none">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2400"/>
                <a:buFont typeface="Arial"/>
                <a:buNone/>
              </a:pPr>
              <a:r>
                <a:rPr lang="en-US" sz="2400" b="0" i="0" u="none">
                  <a:solidFill>
                    <a:schemeClr val="dk1"/>
                  </a:solidFill>
                  <a:latin typeface="Arial"/>
                  <a:ea typeface="Arial"/>
                  <a:cs typeface="Arial"/>
                  <a:sym typeface="Arial"/>
                </a:rPr>
                <a:t> </a:t>
              </a:r>
              <a:endParaRPr/>
            </a:p>
          </p:txBody>
        </p:sp>
        <p:sp>
          <p:nvSpPr>
            <p:cNvPr id="306" name="Google Shape;306;p36"/>
            <p:cNvSpPr txBox="1"/>
            <p:nvPr/>
          </p:nvSpPr>
          <p:spPr>
            <a:xfrm>
              <a:off x="1491" y="1690"/>
              <a:ext cx="986" cy="229"/>
            </a:xfrm>
            <a:prstGeom prst="rect">
              <a:avLst/>
            </a:prstGeom>
            <a:noFill/>
            <a:ln>
              <a:noFill/>
            </a:ln>
          </p:spPr>
          <p:txBody>
            <a:bodyPr spcFirstLastPara="1" wrap="square" lIns="90475" tIns="44450" rIns="90475" bIns="44450" anchor="t" anchorCtr="0">
              <a:noAutofit/>
            </a:bodyPr>
            <a:lstStyle/>
            <a:p>
              <a:pPr marL="0" marR="0" lvl="0" indent="0" algn="l" rtl="0">
                <a:lnSpc>
                  <a:spcPct val="100000"/>
                </a:lnSpc>
                <a:spcBef>
                  <a:spcPts val="0"/>
                </a:spcBef>
                <a:spcAft>
                  <a:spcPts val="0"/>
                </a:spcAft>
                <a:buClr>
                  <a:schemeClr val="dk1"/>
                </a:buClr>
                <a:buSzPts val="2400"/>
                <a:buFont typeface="Arial"/>
                <a:buNone/>
              </a:pPr>
              <a:r>
                <a:rPr lang="en-US" sz="2400" b="0" i="0" u="none">
                  <a:solidFill>
                    <a:schemeClr val="dk1"/>
                  </a:solidFill>
                  <a:latin typeface="Arial"/>
                  <a:ea typeface="Arial"/>
                  <a:cs typeface="Arial"/>
                  <a:sym typeface="Arial"/>
                </a:rPr>
                <a:t>Moore’s Law</a:t>
              </a:r>
              <a:endParaRPr/>
            </a:p>
          </p:txBody>
        </p:sp>
        <p:pic>
          <p:nvPicPr>
            <p:cNvPr id="307" name="Google Shape;307;p36" descr="moores-law"/>
            <p:cNvPicPr preferRelativeResize="0"/>
            <p:nvPr/>
          </p:nvPicPr>
          <p:blipFill rotWithShape="1">
            <a:blip r:embed="rId5">
              <a:alphaModFix/>
            </a:blip>
            <a:srcRect/>
            <a:stretch/>
          </p:blipFill>
          <p:spPr>
            <a:xfrm>
              <a:off x="0" y="1008"/>
              <a:ext cx="2688" cy="1536"/>
            </a:xfrm>
            <a:prstGeom prst="rect">
              <a:avLst/>
            </a:prstGeom>
            <a:noFill/>
            <a:ln>
              <a:noFill/>
            </a:ln>
          </p:spPr>
        </p:pic>
      </p:grpSp>
      <p:sp>
        <p:nvSpPr>
          <p:cNvPr id="308" name="Google Shape;308;p36"/>
          <p:cNvSpPr txBox="1"/>
          <p:nvPr/>
        </p:nvSpPr>
        <p:spPr>
          <a:xfrm>
            <a:off x="6477000" y="1600200"/>
            <a:ext cx="2667000" cy="307975"/>
          </a:xfrm>
          <a:prstGeom prst="rect">
            <a:avLst/>
          </a:prstGeom>
          <a:solidFill>
            <a:srgbClr val="FFEB9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400"/>
              <a:buFont typeface="Helvetica Neue"/>
              <a:buNone/>
            </a:pPr>
            <a:r>
              <a:rPr lang="en-US" sz="1400" b="1" i="1" u="none">
                <a:solidFill>
                  <a:schemeClr val="dk1"/>
                </a:solidFill>
                <a:latin typeface="Helvetica Neue"/>
                <a:ea typeface="Helvetica Neue"/>
                <a:cs typeface="Helvetica Neue"/>
                <a:sym typeface="Helvetica Neue"/>
              </a:rPr>
              <a:t>From Berkeley OS course</a:t>
            </a:r>
            <a:endParaRPr/>
          </a:p>
        </p:txBody>
      </p:sp>
      <p:pic>
        <p:nvPicPr>
          <p:cNvPr id="309" name="Google Shape;309;p36"/>
          <p:cNvPicPr preferRelativeResize="0"/>
          <p:nvPr/>
        </p:nvPicPr>
        <p:blipFill rotWithShape="1">
          <a:blip r:embed="rId6">
            <a:alphaModFix/>
          </a:blip>
          <a:srcRect/>
          <a:stretch/>
        </p:blipFill>
        <p:spPr>
          <a:xfrm>
            <a:off x="4197350" y="3581400"/>
            <a:ext cx="4946650" cy="2684462"/>
          </a:xfrm>
          <a:prstGeom prst="rect">
            <a:avLst/>
          </a:prstGeom>
          <a:noFill/>
          <a:ln>
            <a:noFill/>
          </a:ln>
        </p:spPr>
      </p:pic>
      <p:sp>
        <p:nvSpPr>
          <p:cNvPr id="310" name="Google Shape;310;p36"/>
          <p:cNvSpPr txBox="1"/>
          <p:nvPr/>
        </p:nvSpPr>
        <p:spPr>
          <a:xfrm>
            <a:off x="4164012" y="6361112"/>
            <a:ext cx="4979987" cy="461962"/>
          </a:xfrm>
          <a:prstGeom prst="rect">
            <a:avLst/>
          </a:prstGeom>
          <a:solidFill>
            <a:srgbClr val="FFEB9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Times"/>
              <a:buNone/>
            </a:pPr>
            <a:r>
              <a:rPr lang="en-US" sz="1200" b="1" i="0" u="none">
                <a:solidFill>
                  <a:schemeClr val="dk1"/>
                </a:solidFill>
                <a:latin typeface="Times"/>
                <a:ea typeface="Times"/>
                <a:cs typeface="Times"/>
                <a:sym typeface="Times"/>
              </a:rPr>
              <a:t>From Hennessy and Patterson, </a:t>
            </a:r>
            <a:r>
              <a:rPr lang="en-US" sz="1200" b="1" i="1" u="none">
                <a:solidFill>
                  <a:schemeClr val="dk1"/>
                </a:solidFill>
                <a:latin typeface="Times"/>
                <a:ea typeface="Times"/>
                <a:cs typeface="Times"/>
                <a:sym typeface="Times"/>
              </a:rPr>
              <a:t>Computer Architecture: A Quantitative Approach</a:t>
            </a:r>
            <a:r>
              <a:rPr lang="en-US" sz="1200" b="1" i="0" u="none">
                <a:solidFill>
                  <a:schemeClr val="dk1"/>
                </a:solidFill>
                <a:latin typeface="Times"/>
                <a:ea typeface="Times"/>
                <a:cs typeface="Times"/>
                <a:sym typeface="Times"/>
              </a:rPr>
              <a:t>, 4th edition, Sept. 15, 2006</a:t>
            </a:r>
            <a:endParaRPr/>
          </a:p>
        </p:txBody>
      </p:sp>
      <p:grpSp>
        <p:nvGrpSpPr>
          <p:cNvPr id="311" name="Google Shape;311;p36"/>
          <p:cNvGrpSpPr/>
          <p:nvPr/>
        </p:nvGrpSpPr>
        <p:grpSpPr>
          <a:xfrm>
            <a:off x="4758185" y="2133600"/>
            <a:ext cx="2633215" cy="1447800"/>
            <a:chOff x="4953161" y="975827"/>
            <a:chExt cx="4190839" cy="2605573"/>
          </a:xfrm>
        </p:grpSpPr>
        <p:pic>
          <p:nvPicPr>
            <p:cNvPr id="312" name="Google Shape;312;p36"/>
            <p:cNvPicPr preferRelativeResize="0"/>
            <p:nvPr/>
          </p:nvPicPr>
          <p:blipFill rotWithShape="1">
            <a:blip r:embed="rId7">
              <a:alphaModFix/>
            </a:blip>
            <a:srcRect/>
            <a:stretch/>
          </p:blipFill>
          <p:spPr>
            <a:xfrm>
              <a:off x="5638800" y="975827"/>
              <a:ext cx="3505200" cy="2605573"/>
            </a:xfrm>
            <a:prstGeom prst="rect">
              <a:avLst/>
            </a:prstGeom>
            <a:noFill/>
            <a:ln>
              <a:noFill/>
            </a:ln>
          </p:spPr>
        </p:pic>
        <p:sp>
          <p:nvSpPr>
            <p:cNvPr id="313" name="Google Shape;313;p36"/>
            <p:cNvSpPr/>
            <p:nvPr/>
          </p:nvSpPr>
          <p:spPr>
            <a:xfrm rot="8880000">
              <a:off x="5020666" y="1725078"/>
              <a:ext cx="914400" cy="516975"/>
            </a:xfrm>
            <a:prstGeom prst="leftArrow">
              <a:avLst>
                <a:gd name="adj1" fmla="val 6106"/>
                <a:gd name="adj2" fmla="val 50000"/>
              </a:avLst>
            </a:prstGeom>
            <a:solidFill>
              <a:schemeClr val="accent1"/>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chemeClr val="dk1"/>
                </a:solidFill>
                <a:latin typeface="Times New Roman"/>
                <a:ea typeface="Times New Roman"/>
                <a:cs typeface="Times New Roman"/>
                <a:sym typeface="Times New Roman"/>
              </a:endParaRPr>
            </a:p>
          </p:txBody>
        </p:sp>
      </p:grpSp>
      <p:sp>
        <p:nvSpPr>
          <p:cNvPr id="314" name="Google Shape;314;p36"/>
          <p:cNvSpPr txBox="1"/>
          <p:nvPr/>
        </p:nvSpPr>
        <p:spPr>
          <a:xfrm>
            <a:off x="4114800" y="1905000"/>
            <a:ext cx="2438400" cy="338137"/>
          </a:xfrm>
          <a:prstGeom prst="rect">
            <a:avLst/>
          </a:prstGeom>
          <a:solidFill>
            <a:srgbClr val="FF957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600"/>
              <a:buFont typeface="Times"/>
              <a:buNone/>
            </a:pPr>
            <a:r>
              <a:rPr lang="en-US" sz="1600" b="1" i="0" u="none">
                <a:solidFill>
                  <a:schemeClr val="dk1"/>
                </a:solidFill>
                <a:latin typeface="Times"/>
                <a:ea typeface="Times"/>
                <a:cs typeface="Times"/>
                <a:sym typeface="Times"/>
              </a:rPr>
              <a:t>Intel Multicore Chipsets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pic>
        <p:nvPicPr>
          <p:cNvPr id="319" name="Google Shape;319;p37"/>
          <p:cNvPicPr preferRelativeResize="0"/>
          <p:nvPr/>
        </p:nvPicPr>
        <p:blipFill rotWithShape="1">
          <a:blip r:embed="rId3">
            <a:alphaModFix/>
          </a:blip>
          <a:srcRect/>
          <a:stretch/>
        </p:blipFill>
        <p:spPr>
          <a:xfrm>
            <a:off x="152400" y="1541462"/>
            <a:ext cx="9144000" cy="5146675"/>
          </a:xfrm>
          <a:prstGeom prst="rect">
            <a:avLst/>
          </a:prstGeom>
          <a:noFill/>
          <a:ln>
            <a:noFill/>
          </a:ln>
        </p:spPr>
      </p:pic>
      <p:sp>
        <p:nvSpPr>
          <p:cNvPr id="320" name="Google Shape;320;p37"/>
          <p:cNvSpPr txBox="1">
            <a:spLocks noGrp="1"/>
          </p:cNvSpPr>
          <p:nvPr>
            <p:ph type="title"/>
          </p:nvPr>
        </p:nvSpPr>
        <p:spPr>
          <a:xfrm>
            <a:off x="628650" y="365125"/>
            <a:ext cx="7886700" cy="1325562"/>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000000"/>
              </a:buClr>
              <a:buSzPts val="3600"/>
              <a:buFont typeface="Arial"/>
              <a:buNone/>
            </a:pPr>
            <a:r>
              <a:rPr lang="en-US" sz="3600" b="0" i="0" u="none">
                <a:solidFill>
                  <a:srgbClr val="000000"/>
                </a:solidFill>
                <a:latin typeface="Arial"/>
                <a:ea typeface="Arial"/>
                <a:cs typeface="Arial"/>
                <a:sym typeface="Arial"/>
              </a:rPr>
              <a:t>OS needs to keep pace with hardware improvements</a:t>
            </a:r>
            <a:endParaRPr/>
          </a:p>
        </p:txBody>
      </p:sp>
      <p:sp>
        <p:nvSpPr>
          <p:cNvPr id="321" name="Google Shape;321;p37"/>
          <p:cNvSpPr txBox="1"/>
          <p:nvPr/>
        </p:nvSpPr>
        <p:spPr>
          <a:xfrm>
            <a:off x="6457950" y="6356350"/>
            <a:ext cx="2057400" cy="365125"/>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800"/>
              <a:buFont typeface="Times New Roman"/>
              <a:buNone/>
            </a:pPr>
            <a:fld id="{00000000-1234-1234-1234-123412341234}" type="slidenum">
              <a:rPr lang="en-US" sz="1800" b="0" i="0" u="none">
                <a:solidFill>
                  <a:srgbClr val="000000"/>
                </a:solidFill>
                <a:latin typeface="Times New Roman"/>
                <a:ea typeface="Times New Roman"/>
                <a:cs typeface="Times New Roman"/>
                <a:sym typeface="Times New Roman"/>
              </a:rPr>
              <a:t>19</a:t>
            </a:fld>
            <a:endParaRPr/>
          </a:p>
        </p:txBody>
      </p:sp>
      <p:sp>
        <p:nvSpPr>
          <p:cNvPr id="322" name="Google Shape;322;p37"/>
          <p:cNvSpPr txBox="1"/>
          <p:nvPr/>
        </p:nvSpPr>
        <p:spPr>
          <a:xfrm>
            <a:off x="2195512" y="3435350"/>
            <a:ext cx="282575" cy="365125"/>
          </a:xfrm>
          <a:prstGeom prst="rect">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2400" b="0" i="0" u="none">
              <a:solidFill>
                <a:schemeClr val="dk1"/>
              </a:solidFill>
              <a:latin typeface="Times New Roman"/>
              <a:ea typeface="Times New Roman"/>
              <a:cs typeface="Times New Roman"/>
              <a:sym typeface="Times New Roman"/>
            </a:endParaRPr>
          </a:p>
        </p:txBody>
      </p:sp>
      <p:sp>
        <p:nvSpPr>
          <p:cNvPr id="323" name="Google Shape;323;p37"/>
          <p:cNvSpPr txBox="1"/>
          <p:nvPr/>
        </p:nvSpPr>
        <p:spPr>
          <a:xfrm>
            <a:off x="152400" y="3368675"/>
            <a:ext cx="641350" cy="365125"/>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800"/>
              <a:buFont typeface="Times New Roman"/>
              <a:buNone/>
            </a:pPr>
            <a:r>
              <a:rPr lang="en-US" sz="1800" b="0" i="0" u="none">
                <a:solidFill>
                  <a:schemeClr val="dk1"/>
                </a:solidFill>
                <a:latin typeface="Times New Roman"/>
                <a:ea typeface="Times New Roman"/>
                <a:cs typeface="Times New Roman"/>
                <a:sym typeface="Times New Roman"/>
              </a:rPr>
              <a:t>$/</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18"/>
          <p:cNvSpPr txBox="1">
            <a:spLocks noGrp="1"/>
          </p:cNvSpPr>
          <p:nvPr>
            <p:ph type="title"/>
          </p:nvPr>
        </p:nvSpPr>
        <p:spPr>
          <a:xfrm>
            <a:off x="406400" y="228600"/>
            <a:ext cx="7772400" cy="1143000"/>
          </a:xfrm>
          <a:prstGeom prst="rect">
            <a:avLst/>
          </a:prstGeom>
        </p:spPr>
        <p:txBody>
          <a:bodyPr spcFirstLastPara="1" wrap="square" lIns="91425" tIns="45700" rIns="91425" bIns="45700" anchor="b" anchorCtr="0">
            <a:noAutofit/>
          </a:bodyPr>
          <a:lstStyle/>
          <a:p>
            <a:pPr marL="0" lvl="0" indent="0" algn="l" rtl="0">
              <a:spcBef>
                <a:spcPts val="0"/>
              </a:spcBef>
              <a:spcAft>
                <a:spcPts val="0"/>
              </a:spcAft>
              <a:buNone/>
            </a:pPr>
            <a:r>
              <a:rPr lang="en-US"/>
              <a:t>Course logistics and details</a:t>
            </a:r>
            <a:endParaRPr/>
          </a:p>
        </p:txBody>
      </p:sp>
      <p:sp>
        <p:nvSpPr>
          <p:cNvPr id="131" name="Google Shape;131;p18"/>
          <p:cNvSpPr txBox="1">
            <a:spLocks noGrp="1"/>
          </p:cNvSpPr>
          <p:nvPr>
            <p:ph type="body" idx="1"/>
          </p:nvPr>
        </p:nvSpPr>
        <p:spPr>
          <a:xfrm>
            <a:off x="381000" y="1676400"/>
            <a:ext cx="8255100" cy="4419600"/>
          </a:xfrm>
          <a:prstGeom prst="rect">
            <a:avLst/>
          </a:prstGeom>
        </p:spPr>
        <p:txBody>
          <a:bodyPr spcFirstLastPara="1" wrap="square" lIns="91425" tIns="45700" rIns="91425" bIns="45700" anchor="t" anchorCtr="0">
            <a:noAutofit/>
          </a:bodyPr>
          <a:lstStyle/>
          <a:p>
            <a:pPr marL="342900" lvl="0" indent="-355600" algn="l" rtl="0">
              <a:spcBef>
                <a:spcPts val="400"/>
              </a:spcBef>
              <a:spcAft>
                <a:spcPts val="0"/>
              </a:spcAft>
              <a:buSzPts val="2000"/>
              <a:buChar char="●"/>
            </a:pPr>
            <a:r>
              <a:rPr lang="en-US" b="1" dirty="0"/>
              <a:t>ICS 143 Textbook </a:t>
            </a:r>
            <a:endParaRPr sz="3600" dirty="0"/>
          </a:p>
          <a:p>
            <a:pPr marL="742950" lvl="1" indent="-285750" algn="l" rtl="0">
              <a:spcBef>
                <a:spcPts val="280"/>
              </a:spcBef>
              <a:spcAft>
                <a:spcPts val="0"/>
              </a:spcAft>
              <a:buSzPts val="1400"/>
              <a:buChar char="●"/>
            </a:pPr>
            <a:r>
              <a:rPr lang="en-US" sz="1800" dirty="0"/>
              <a:t>Operating System Concepts – 9th Edition, </a:t>
            </a:r>
            <a:r>
              <a:rPr lang="en-US" sz="1800" dirty="0" err="1"/>
              <a:t>Silberschatz</a:t>
            </a:r>
            <a:r>
              <a:rPr lang="en-US" sz="1800" dirty="0"/>
              <a:t>, Galvin and Gagne, Addison-Wesley Inc (Eighth, </a:t>
            </a:r>
            <a:r>
              <a:rPr lang="en-US" sz="1800" dirty="0" err="1"/>
              <a:t>Seventh,Sixth</a:t>
            </a:r>
            <a:r>
              <a:rPr lang="en-US" sz="1800" dirty="0"/>
              <a:t> and Fifth editions, and Java Versions are fine ).</a:t>
            </a:r>
            <a:endParaRPr sz="1800" dirty="0"/>
          </a:p>
          <a:p>
            <a:pPr marL="742950" lvl="0" indent="0" algn="l" rtl="0">
              <a:spcBef>
                <a:spcPts val="280"/>
              </a:spcBef>
              <a:spcAft>
                <a:spcPts val="0"/>
              </a:spcAft>
              <a:buNone/>
            </a:pPr>
            <a:endParaRPr sz="1800" dirty="0"/>
          </a:p>
          <a:p>
            <a:pPr marL="342900" lvl="0" indent="-342900" algn="l" rtl="0">
              <a:spcBef>
                <a:spcPts val="400"/>
              </a:spcBef>
              <a:spcAft>
                <a:spcPts val="0"/>
              </a:spcAft>
              <a:buSzPts val="2000"/>
              <a:buChar char="●"/>
            </a:pPr>
            <a:r>
              <a:rPr lang="en-US" b="1" dirty="0"/>
              <a:t>Other Suggested Books</a:t>
            </a:r>
            <a:endParaRPr sz="3600" dirty="0"/>
          </a:p>
          <a:p>
            <a:pPr marL="742950" lvl="1" indent="-285750" algn="l" rtl="0">
              <a:spcBef>
                <a:spcPts val="320"/>
              </a:spcBef>
              <a:spcAft>
                <a:spcPts val="0"/>
              </a:spcAft>
              <a:buSzPts val="1600"/>
              <a:buChar char="●"/>
            </a:pPr>
            <a:r>
              <a:rPr lang="en-US" sz="2000" dirty="0"/>
              <a:t>Modern Operating Systems, by Tanenbaum </a:t>
            </a:r>
            <a:endParaRPr sz="3200" dirty="0"/>
          </a:p>
          <a:p>
            <a:pPr marL="742950" lvl="1" indent="-285750" algn="l" rtl="0">
              <a:spcBef>
                <a:spcPts val="320"/>
              </a:spcBef>
              <a:spcAft>
                <a:spcPts val="0"/>
              </a:spcAft>
              <a:buSzPts val="1600"/>
              <a:buChar char="●"/>
            </a:pPr>
            <a:r>
              <a:rPr lang="en-US" sz="2000" dirty="0" err="1"/>
              <a:t>Lubomir</a:t>
            </a:r>
            <a:r>
              <a:rPr lang="en-US" sz="2000" dirty="0"/>
              <a:t> Bic, online book  -- </a:t>
            </a:r>
            <a:r>
              <a:rPr lang="en-US" sz="2000" dirty="0" err="1"/>
              <a:t>zybooks</a:t>
            </a:r>
            <a:endParaRPr sz="2000" dirty="0"/>
          </a:p>
          <a:p>
            <a:pPr marL="1143000" lvl="2" indent="-215900" algn="l" rtl="0">
              <a:spcBef>
                <a:spcPts val="320"/>
              </a:spcBef>
              <a:spcAft>
                <a:spcPts val="0"/>
              </a:spcAft>
              <a:buSzPts val="1600"/>
              <a:buChar char="●"/>
            </a:pPr>
            <a:r>
              <a:rPr lang="en-US" sz="1400" u="sng" dirty="0">
                <a:solidFill>
                  <a:schemeClr val="hlink"/>
                </a:solidFill>
                <a:latin typeface="Arial"/>
                <a:ea typeface="Arial"/>
                <a:cs typeface="Arial"/>
                <a:sym typeface="Arial"/>
                <a:hlinkClick r:id="rId3"/>
              </a:rPr>
              <a:t>https://www.zybooks.com/catalog/operating-systems/</a:t>
            </a:r>
            <a:endParaRPr dirty="0"/>
          </a:p>
          <a:p>
            <a:pPr marL="742950" lvl="1" indent="-285750" algn="l" rtl="0">
              <a:spcBef>
                <a:spcPts val="320"/>
              </a:spcBef>
              <a:spcAft>
                <a:spcPts val="0"/>
              </a:spcAft>
              <a:buSzPts val="1600"/>
              <a:buChar char="●"/>
            </a:pPr>
            <a:r>
              <a:rPr lang="en-US" sz="2000" dirty="0"/>
              <a:t>Operating Systems: Principles and Practice, by T. Anderson and M. Dahlin (second edition) </a:t>
            </a:r>
            <a:endParaRPr sz="2000" dirty="0"/>
          </a:p>
          <a:p>
            <a:pPr marL="342900" lvl="0" indent="-190500" algn="l" rtl="0">
              <a:spcBef>
                <a:spcPts val="480"/>
              </a:spcBef>
              <a:spcAft>
                <a:spcPts val="0"/>
              </a:spcAft>
              <a:buClr>
                <a:schemeClr val="dk1"/>
              </a:buClr>
              <a:buSzPts val="2400"/>
              <a:buFont typeface="Arial"/>
              <a:buNone/>
            </a:pPr>
            <a:endParaRPr sz="2400" dirty="0"/>
          </a:p>
          <a:p>
            <a:pPr marL="0" lvl="0" indent="0" algn="l" rtl="0">
              <a:spcBef>
                <a:spcPts val="360"/>
              </a:spcBef>
              <a:spcAft>
                <a:spcPts val="0"/>
              </a:spcAft>
              <a:buNone/>
            </a:pPr>
            <a:endParaRPr dirty="0"/>
          </a:p>
        </p:txBody>
      </p:sp>
      <p:sp>
        <p:nvSpPr>
          <p:cNvPr id="132" name="Google Shape;132;p18"/>
          <p:cNvSpPr txBox="1">
            <a:spLocks noGrp="1"/>
          </p:cNvSpPr>
          <p:nvPr>
            <p:ph type="sldNum" idx="12"/>
          </p:nvPr>
        </p:nvSpPr>
        <p:spPr>
          <a:xfrm>
            <a:off x="6731000" y="6229350"/>
            <a:ext cx="19050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chemeClr val="lt2"/>
              </a:buClr>
              <a:buSzPts val="1400"/>
              <a:buFont typeface="Arial"/>
              <a:buNone/>
            </a:pPr>
            <a:fld id="{00000000-1234-1234-1234-123412341234}" type="slidenum">
              <a:rPr lang="en-US"/>
              <a:t>2</a:t>
            </a:fld>
            <a:endParaRPr/>
          </a:p>
        </p:txBody>
      </p:sp>
      <p:pic>
        <p:nvPicPr>
          <p:cNvPr id="133" name="Google Shape;133;p18"/>
          <p:cNvPicPr preferRelativeResize="0"/>
          <p:nvPr/>
        </p:nvPicPr>
        <p:blipFill rotWithShape="1">
          <a:blip r:embed="rId4">
            <a:alphaModFix/>
          </a:blip>
          <a:srcRect r="4689"/>
          <a:stretch/>
        </p:blipFill>
        <p:spPr>
          <a:xfrm>
            <a:off x="7109300" y="2393800"/>
            <a:ext cx="863600" cy="12954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8" name="Google Shape;328;p38"/>
          <p:cNvSpPr txBox="1">
            <a:spLocks noGrp="1"/>
          </p:cNvSpPr>
          <p:nvPr>
            <p:ph type="title"/>
          </p:nvPr>
        </p:nvSpPr>
        <p:spPr>
          <a:xfrm>
            <a:off x="406400" y="228600"/>
            <a:ext cx="7772400" cy="11430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2"/>
              </a:buClr>
              <a:buSzPts val="3200"/>
              <a:buFont typeface="Arial Black"/>
              <a:buNone/>
            </a:pPr>
            <a:r>
              <a:rPr lang="en-US" sz="3200" b="0" i="0" u="none">
                <a:solidFill>
                  <a:schemeClr val="dk2"/>
                </a:solidFill>
                <a:latin typeface="Arial Black"/>
                <a:ea typeface="Arial Black"/>
                <a:cs typeface="Arial Black"/>
                <a:sym typeface="Arial Black"/>
              </a:rPr>
              <a:t>Software Complexity Increases</a:t>
            </a:r>
            <a:endParaRPr/>
          </a:p>
        </p:txBody>
      </p:sp>
      <p:sp>
        <p:nvSpPr>
          <p:cNvPr id="329" name="Google Shape;329;p38"/>
          <p:cNvSpPr txBox="1"/>
          <p:nvPr/>
        </p:nvSpPr>
        <p:spPr>
          <a:xfrm>
            <a:off x="3124200" y="6229350"/>
            <a:ext cx="2895600" cy="457200"/>
          </a:xfrm>
          <a:prstGeom prst="rect">
            <a:avLst/>
          </a:prstGeom>
          <a:noFill/>
          <a:ln>
            <a:noFill/>
          </a:ln>
        </p:spPr>
        <p:txBody>
          <a:bodyPr spcFirstLastPara="1" wrap="square" lIns="91425" tIns="45700" rIns="91425" bIns="45700" anchor="b" anchorCtr="0">
            <a:noAutofit/>
          </a:bodyPr>
          <a:lstStyle/>
          <a:p>
            <a:pPr marL="0" marR="0" lvl="0" indent="0" algn="ctr" rtl="0">
              <a:lnSpc>
                <a:spcPct val="100000"/>
              </a:lnSpc>
              <a:spcBef>
                <a:spcPts val="0"/>
              </a:spcBef>
              <a:spcAft>
                <a:spcPts val="0"/>
              </a:spcAft>
              <a:buClr>
                <a:schemeClr val="lt2"/>
              </a:buClr>
              <a:buSzPts val="1400"/>
              <a:buFont typeface="Arial"/>
              <a:buNone/>
            </a:pPr>
            <a:r>
              <a:rPr lang="en-US" sz="1400" b="0" i="0" u="none">
                <a:solidFill>
                  <a:schemeClr val="lt2"/>
                </a:solidFill>
                <a:latin typeface="Arial"/>
                <a:ea typeface="Arial"/>
                <a:cs typeface="Arial"/>
                <a:sym typeface="Arial"/>
              </a:rPr>
              <a:t>Principles of Operating Systems - Lecture 1</a:t>
            </a:r>
            <a:endParaRPr/>
          </a:p>
        </p:txBody>
      </p:sp>
      <p:sp>
        <p:nvSpPr>
          <p:cNvPr id="330" name="Google Shape;330;p38"/>
          <p:cNvSpPr txBox="1"/>
          <p:nvPr/>
        </p:nvSpPr>
        <p:spPr>
          <a:xfrm>
            <a:off x="6731000" y="6229350"/>
            <a:ext cx="19050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lt2"/>
              </a:buClr>
              <a:buSzPts val="1400"/>
              <a:buFont typeface="Arial"/>
              <a:buNone/>
            </a:pPr>
            <a:fld id="{00000000-1234-1234-1234-123412341234}" type="slidenum">
              <a:rPr lang="en-US" sz="1400" b="0" i="0" u="none">
                <a:solidFill>
                  <a:schemeClr val="lt2"/>
                </a:solidFill>
                <a:latin typeface="Arial"/>
                <a:ea typeface="Arial"/>
                <a:cs typeface="Arial"/>
                <a:sym typeface="Arial"/>
              </a:rPr>
              <a:t>20</a:t>
            </a:fld>
            <a:endParaRPr/>
          </a:p>
        </p:txBody>
      </p:sp>
      <p:pic>
        <p:nvPicPr>
          <p:cNvPr id="331" name="Google Shape;331;p38" descr="SW complexity - MIT.png"/>
          <p:cNvPicPr preferRelativeResize="0">
            <a:picLocks noGrp="1"/>
          </p:cNvPicPr>
          <p:nvPr>
            <p:ph type="body" idx="1"/>
          </p:nvPr>
        </p:nvPicPr>
        <p:blipFill rotWithShape="1">
          <a:blip r:embed="rId3">
            <a:alphaModFix/>
          </a:blip>
          <a:srcRect l="12687" t="25856" r="18655" b="27786"/>
          <a:stretch/>
        </p:blipFill>
        <p:spPr>
          <a:xfrm>
            <a:off x="1055687" y="2085975"/>
            <a:ext cx="6905625" cy="3600450"/>
          </a:xfrm>
          <a:prstGeom prst="rect">
            <a:avLst/>
          </a:prstGeom>
          <a:noFill/>
          <a:ln>
            <a:noFill/>
          </a:ln>
        </p:spPr>
      </p:pic>
      <p:sp>
        <p:nvSpPr>
          <p:cNvPr id="332" name="Google Shape;332;p38"/>
          <p:cNvSpPr txBox="1"/>
          <p:nvPr/>
        </p:nvSpPr>
        <p:spPr>
          <a:xfrm>
            <a:off x="5334000" y="5410200"/>
            <a:ext cx="2667000" cy="338137"/>
          </a:xfrm>
          <a:prstGeom prst="rect">
            <a:avLst/>
          </a:prstGeom>
          <a:solidFill>
            <a:srgbClr val="FFEB9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600"/>
              <a:buFont typeface="Helvetica Neue"/>
              <a:buNone/>
            </a:pPr>
            <a:r>
              <a:rPr lang="en-US" sz="1600" b="1" i="1" u="none">
                <a:solidFill>
                  <a:schemeClr val="dk1"/>
                </a:solidFill>
                <a:latin typeface="Helvetica Neue"/>
                <a:ea typeface="Helvetica Neue"/>
                <a:cs typeface="Helvetica Neue"/>
                <a:sym typeface="Helvetica Neue"/>
              </a:rPr>
              <a:t>From MIT’s 6.033 course</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7" name="Google Shape;337;p39"/>
          <p:cNvSpPr txBox="1">
            <a:spLocks noGrp="1"/>
          </p:cNvSpPr>
          <p:nvPr>
            <p:ph type="title"/>
          </p:nvPr>
        </p:nvSpPr>
        <p:spPr>
          <a:xfrm>
            <a:off x="381000" y="457200"/>
            <a:ext cx="7772400" cy="6096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2"/>
              </a:buClr>
              <a:buSzPts val="3600"/>
              <a:buFont typeface="Helvetica Neue"/>
              <a:buNone/>
            </a:pPr>
            <a:r>
              <a:rPr lang="en-US" sz="3600" b="0" i="0" u="none">
                <a:solidFill>
                  <a:schemeClr val="dk2"/>
                </a:solidFill>
                <a:latin typeface="Helvetica Neue"/>
                <a:ea typeface="Helvetica Neue"/>
                <a:cs typeface="Helvetica Neue"/>
                <a:sym typeface="Helvetica Neue"/>
              </a:rPr>
              <a:t>People-to-Computer Ratio Over Time</a:t>
            </a:r>
            <a:endParaRPr/>
          </a:p>
        </p:txBody>
      </p:sp>
      <p:pic>
        <p:nvPicPr>
          <p:cNvPr id="338" name="Google Shape;338;p39" descr="Ratio - Culler.png"/>
          <p:cNvPicPr preferRelativeResize="0">
            <a:picLocks noGrp="1"/>
          </p:cNvPicPr>
          <p:nvPr>
            <p:ph type="body" idx="1"/>
          </p:nvPr>
        </p:nvPicPr>
        <p:blipFill rotWithShape="1">
          <a:blip r:embed="rId3">
            <a:alphaModFix/>
          </a:blip>
          <a:srcRect l="3730" t="18130" r="6714" b="16198"/>
          <a:stretch/>
        </p:blipFill>
        <p:spPr>
          <a:xfrm>
            <a:off x="381000" y="1651000"/>
            <a:ext cx="8382000" cy="4749800"/>
          </a:xfrm>
          <a:prstGeom prst="rect">
            <a:avLst/>
          </a:prstGeom>
          <a:noFill/>
          <a:ln>
            <a:noFill/>
          </a:ln>
        </p:spPr>
      </p:pic>
      <p:sp>
        <p:nvSpPr>
          <p:cNvPr id="339" name="Google Shape;339;p39"/>
          <p:cNvSpPr txBox="1"/>
          <p:nvPr/>
        </p:nvSpPr>
        <p:spPr>
          <a:xfrm>
            <a:off x="6096000" y="1676400"/>
            <a:ext cx="2643187" cy="307975"/>
          </a:xfrm>
          <a:prstGeom prst="rect">
            <a:avLst/>
          </a:prstGeom>
          <a:solidFill>
            <a:srgbClr val="FFEB9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400"/>
              <a:buFont typeface="Helvetica Neue"/>
              <a:buNone/>
            </a:pPr>
            <a:r>
              <a:rPr lang="en-US" sz="1400" b="1" i="1" u="none">
                <a:solidFill>
                  <a:schemeClr val="dk1"/>
                </a:solidFill>
                <a:latin typeface="Helvetica Neue"/>
                <a:ea typeface="Helvetica Neue"/>
                <a:cs typeface="Helvetica Neue"/>
                <a:sym typeface="Helvetica Neue"/>
              </a:rPr>
              <a:t>From David Culler (Berkeley)</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Google Shape;344;p40"/>
          <p:cNvSpPr txBox="1"/>
          <p:nvPr/>
        </p:nvSpPr>
        <p:spPr>
          <a:xfrm>
            <a:off x="3124200" y="6229350"/>
            <a:ext cx="2895600" cy="457200"/>
          </a:xfrm>
          <a:prstGeom prst="rect">
            <a:avLst/>
          </a:prstGeom>
          <a:noFill/>
          <a:ln>
            <a:noFill/>
          </a:ln>
        </p:spPr>
        <p:txBody>
          <a:bodyPr spcFirstLastPara="1" wrap="square" lIns="91425" tIns="45700" rIns="91425" bIns="45700" anchor="b" anchorCtr="0">
            <a:noAutofit/>
          </a:bodyPr>
          <a:lstStyle/>
          <a:p>
            <a:pPr marL="0" marR="0" lvl="0" indent="0" algn="ctr" rtl="0">
              <a:lnSpc>
                <a:spcPct val="100000"/>
              </a:lnSpc>
              <a:spcBef>
                <a:spcPts val="0"/>
              </a:spcBef>
              <a:spcAft>
                <a:spcPts val="0"/>
              </a:spcAft>
              <a:buClr>
                <a:schemeClr val="lt2"/>
              </a:buClr>
              <a:buSzPts val="1400"/>
              <a:buFont typeface="Arial"/>
              <a:buNone/>
            </a:pPr>
            <a:r>
              <a:rPr lang="en-US" sz="1400" b="0" i="0" u="none">
                <a:solidFill>
                  <a:schemeClr val="lt2"/>
                </a:solidFill>
                <a:latin typeface="Arial"/>
                <a:ea typeface="Arial"/>
                <a:cs typeface="Arial"/>
                <a:sym typeface="Arial"/>
              </a:rPr>
              <a:t>Principles of Operating Systems - Lecture 1</a:t>
            </a:r>
            <a:endParaRPr/>
          </a:p>
        </p:txBody>
      </p:sp>
      <p:sp>
        <p:nvSpPr>
          <p:cNvPr id="345" name="Google Shape;345;p40"/>
          <p:cNvSpPr txBox="1"/>
          <p:nvPr/>
        </p:nvSpPr>
        <p:spPr>
          <a:xfrm>
            <a:off x="6731000" y="6229350"/>
            <a:ext cx="19050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lt2"/>
              </a:buClr>
              <a:buSzPts val="1400"/>
              <a:buFont typeface="Arial"/>
              <a:buNone/>
            </a:pPr>
            <a:fld id="{00000000-1234-1234-1234-123412341234}" type="slidenum">
              <a:rPr lang="en-US" sz="1400" b="0" i="0" u="none">
                <a:solidFill>
                  <a:schemeClr val="lt2"/>
                </a:solidFill>
                <a:latin typeface="Arial"/>
                <a:ea typeface="Arial"/>
                <a:cs typeface="Arial"/>
                <a:sym typeface="Arial"/>
              </a:rPr>
              <a:t>22</a:t>
            </a:fld>
            <a:endParaRPr/>
          </a:p>
        </p:txBody>
      </p:sp>
      <p:sp>
        <p:nvSpPr>
          <p:cNvPr id="346" name="Google Shape;346;p40"/>
          <p:cNvSpPr txBox="1">
            <a:spLocks noGrp="1"/>
          </p:cNvSpPr>
          <p:nvPr>
            <p:ph type="title"/>
          </p:nvPr>
        </p:nvSpPr>
        <p:spPr>
          <a:xfrm>
            <a:off x="406400" y="228600"/>
            <a:ext cx="7772400" cy="11430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2"/>
              </a:buClr>
              <a:buSzPts val="3200"/>
              <a:buFont typeface="Arial Black"/>
              <a:buNone/>
            </a:pPr>
            <a:r>
              <a:rPr lang="en-US" sz="3200" b="0" i="0" u="none">
                <a:solidFill>
                  <a:schemeClr val="dk2"/>
                </a:solidFill>
                <a:latin typeface="Arial Black"/>
                <a:ea typeface="Arial Black"/>
                <a:cs typeface="Arial Black"/>
                <a:sym typeface="Arial Black"/>
              </a:rPr>
              <a:t>Operating System Spectrum</a:t>
            </a:r>
            <a:endParaRPr/>
          </a:p>
        </p:txBody>
      </p:sp>
      <p:sp>
        <p:nvSpPr>
          <p:cNvPr id="347" name="Google Shape;347;p40"/>
          <p:cNvSpPr txBox="1">
            <a:spLocks noGrp="1"/>
          </p:cNvSpPr>
          <p:nvPr>
            <p:ph type="body" idx="1"/>
          </p:nvPr>
        </p:nvSpPr>
        <p:spPr>
          <a:xfrm>
            <a:off x="381000" y="1676400"/>
            <a:ext cx="8255000" cy="4419600"/>
          </a:xfrm>
          <a:prstGeom prst="rect">
            <a:avLst/>
          </a:prstGeom>
          <a:noFill/>
          <a:ln>
            <a:noFill/>
          </a:ln>
        </p:spPr>
        <p:txBody>
          <a:bodyPr spcFirstLastPara="1" wrap="square" lIns="91425" tIns="45700" rIns="91425" bIns="45700" anchor="t" anchorCtr="0">
            <a:noAutofit/>
          </a:bodyPr>
          <a:lstStyle/>
          <a:p>
            <a:pPr marL="342900" lvl="0" indent="-342900" algn="l" rtl="0">
              <a:lnSpc>
                <a:spcPct val="100000"/>
              </a:lnSpc>
              <a:spcBef>
                <a:spcPts val="0"/>
              </a:spcBef>
              <a:spcAft>
                <a:spcPts val="0"/>
              </a:spcAft>
              <a:buClr>
                <a:schemeClr val="accent2"/>
              </a:buClr>
              <a:buSzPts val="2800"/>
              <a:buFont typeface="Arial"/>
              <a:buChar char="●"/>
            </a:pPr>
            <a:r>
              <a:rPr lang="en-US" sz="2800" b="0" i="0" u="none">
                <a:solidFill>
                  <a:schemeClr val="dk1"/>
                </a:solidFill>
                <a:latin typeface="Tahoma"/>
                <a:ea typeface="Tahoma"/>
                <a:cs typeface="Tahoma"/>
                <a:sym typeface="Tahoma"/>
              </a:rPr>
              <a:t>Monitors and Small Kernels</a:t>
            </a:r>
            <a:endParaRPr/>
          </a:p>
          <a:p>
            <a:pPr marL="1143000" lvl="2" indent="-228600" algn="l" rtl="0">
              <a:lnSpc>
                <a:spcPct val="100000"/>
              </a:lnSpc>
              <a:spcBef>
                <a:spcPts val="400"/>
              </a:spcBef>
              <a:spcAft>
                <a:spcPts val="0"/>
              </a:spcAft>
              <a:buClr>
                <a:schemeClr val="accent2"/>
              </a:buClr>
              <a:buSzPts val="2000"/>
              <a:buFont typeface="Arial"/>
              <a:buChar char="●"/>
            </a:pPr>
            <a:r>
              <a:rPr lang="en-US" sz="2000" b="0" i="0" u="none">
                <a:solidFill>
                  <a:schemeClr val="dk1"/>
                </a:solidFill>
                <a:latin typeface="Tahoma"/>
                <a:ea typeface="Tahoma"/>
                <a:cs typeface="Tahoma"/>
                <a:sym typeface="Tahoma"/>
              </a:rPr>
              <a:t>special purpose and embedded systems, real-time systems</a:t>
            </a:r>
            <a:endParaRPr/>
          </a:p>
          <a:p>
            <a:pPr marL="342900" lvl="0" indent="-342900" algn="l" rtl="0">
              <a:lnSpc>
                <a:spcPct val="100000"/>
              </a:lnSpc>
              <a:spcBef>
                <a:spcPts val="560"/>
              </a:spcBef>
              <a:spcAft>
                <a:spcPts val="0"/>
              </a:spcAft>
              <a:buClr>
                <a:schemeClr val="accent2"/>
              </a:buClr>
              <a:buSzPts val="2800"/>
              <a:buFont typeface="Arial"/>
              <a:buChar char="●"/>
            </a:pPr>
            <a:r>
              <a:rPr lang="en-US" sz="2800" b="0" i="0" u="none">
                <a:solidFill>
                  <a:schemeClr val="dk1"/>
                </a:solidFill>
                <a:latin typeface="Tahoma"/>
                <a:ea typeface="Tahoma"/>
                <a:cs typeface="Tahoma"/>
                <a:sym typeface="Tahoma"/>
              </a:rPr>
              <a:t>Batch and multiprogramming</a:t>
            </a:r>
            <a:endParaRPr/>
          </a:p>
          <a:p>
            <a:pPr marL="342900" lvl="0" indent="-342900" algn="l" rtl="0">
              <a:lnSpc>
                <a:spcPct val="100000"/>
              </a:lnSpc>
              <a:spcBef>
                <a:spcPts val="560"/>
              </a:spcBef>
              <a:spcAft>
                <a:spcPts val="0"/>
              </a:spcAft>
              <a:buClr>
                <a:schemeClr val="accent2"/>
              </a:buClr>
              <a:buSzPts val="2800"/>
              <a:buFont typeface="Arial"/>
              <a:buChar char="●"/>
            </a:pPr>
            <a:r>
              <a:rPr lang="en-US" sz="2800" b="0" i="0" u="none">
                <a:solidFill>
                  <a:schemeClr val="dk1"/>
                </a:solidFill>
                <a:latin typeface="Tahoma"/>
                <a:ea typeface="Tahoma"/>
                <a:cs typeface="Tahoma"/>
                <a:sym typeface="Tahoma"/>
              </a:rPr>
              <a:t>Timesharing</a:t>
            </a:r>
            <a:endParaRPr/>
          </a:p>
          <a:p>
            <a:pPr marL="1143000" lvl="2" indent="-228600" algn="l" rtl="0">
              <a:lnSpc>
                <a:spcPct val="100000"/>
              </a:lnSpc>
              <a:spcBef>
                <a:spcPts val="400"/>
              </a:spcBef>
              <a:spcAft>
                <a:spcPts val="0"/>
              </a:spcAft>
              <a:buClr>
                <a:schemeClr val="accent2"/>
              </a:buClr>
              <a:buSzPts val="2000"/>
              <a:buFont typeface="Arial"/>
              <a:buChar char="●"/>
            </a:pPr>
            <a:r>
              <a:rPr lang="en-US" sz="2000" b="0" i="0" u="none">
                <a:solidFill>
                  <a:schemeClr val="dk1"/>
                </a:solidFill>
                <a:latin typeface="Tahoma"/>
                <a:ea typeface="Tahoma"/>
                <a:cs typeface="Tahoma"/>
                <a:sym typeface="Tahoma"/>
              </a:rPr>
              <a:t>workstations, servers, minicomputers, timeframes</a:t>
            </a:r>
            <a:endParaRPr/>
          </a:p>
          <a:p>
            <a:pPr marL="342900" lvl="0" indent="-342900" algn="l" rtl="0">
              <a:lnSpc>
                <a:spcPct val="100000"/>
              </a:lnSpc>
              <a:spcBef>
                <a:spcPts val="560"/>
              </a:spcBef>
              <a:spcAft>
                <a:spcPts val="0"/>
              </a:spcAft>
              <a:buClr>
                <a:schemeClr val="accent2"/>
              </a:buClr>
              <a:buSzPts val="2800"/>
              <a:buFont typeface="Arial"/>
              <a:buChar char="●"/>
            </a:pPr>
            <a:r>
              <a:rPr lang="en-US" sz="2800" b="0" i="0" u="none">
                <a:solidFill>
                  <a:schemeClr val="dk1"/>
                </a:solidFill>
                <a:latin typeface="Tahoma"/>
                <a:ea typeface="Tahoma"/>
                <a:cs typeface="Tahoma"/>
                <a:sym typeface="Tahoma"/>
              </a:rPr>
              <a:t>Transaction systems</a:t>
            </a:r>
            <a:endParaRPr/>
          </a:p>
          <a:p>
            <a:pPr marL="342900" lvl="0" indent="-342900" algn="l" rtl="0">
              <a:lnSpc>
                <a:spcPct val="100000"/>
              </a:lnSpc>
              <a:spcBef>
                <a:spcPts val="560"/>
              </a:spcBef>
              <a:spcAft>
                <a:spcPts val="0"/>
              </a:spcAft>
              <a:buClr>
                <a:schemeClr val="accent2"/>
              </a:buClr>
              <a:buSzPts val="2800"/>
              <a:buFont typeface="Arial"/>
              <a:buChar char="●"/>
            </a:pPr>
            <a:r>
              <a:rPr lang="en-US" sz="2800" b="0" i="0" u="none">
                <a:solidFill>
                  <a:schemeClr val="dk1"/>
                </a:solidFill>
                <a:latin typeface="Tahoma"/>
                <a:ea typeface="Tahoma"/>
                <a:cs typeface="Tahoma"/>
                <a:sym typeface="Tahoma"/>
              </a:rPr>
              <a:t>Personal Computing Systems</a:t>
            </a:r>
            <a:endParaRPr/>
          </a:p>
          <a:p>
            <a:pPr marL="342900" lvl="0" indent="-342900" algn="l" rtl="0">
              <a:lnSpc>
                <a:spcPct val="100000"/>
              </a:lnSpc>
              <a:spcBef>
                <a:spcPts val="560"/>
              </a:spcBef>
              <a:spcAft>
                <a:spcPts val="0"/>
              </a:spcAft>
              <a:buClr>
                <a:schemeClr val="accent2"/>
              </a:buClr>
              <a:buSzPts val="2800"/>
              <a:buFont typeface="Arial"/>
              <a:buChar char="●"/>
            </a:pPr>
            <a:r>
              <a:rPr lang="en-US" sz="2800" b="0" i="0" u="none">
                <a:solidFill>
                  <a:schemeClr val="dk1"/>
                </a:solidFill>
                <a:latin typeface="Tahoma"/>
                <a:ea typeface="Tahoma"/>
                <a:cs typeface="Tahoma"/>
                <a:sym typeface="Tahoma"/>
              </a:rPr>
              <a:t>Mobile Platforms, devices (of all sizes)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Google Shape;352;p41"/>
          <p:cNvSpPr txBox="1"/>
          <p:nvPr/>
        </p:nvSpPr>
        <p:spPr>
          <a:xfrm>
            <a:off x="3124200" y="6229350"/>
            <a:ext cx="2895600" cy="457200"/>
          </a:xfrm>
          <a:prstGeom prst="rect">
            <a:avLst/>
          </a:prstGeom>
          <a:noFill/>
          <a:ln>
            <a:noFill/>
          </a:ln>
        </p:spPr>
        <p:txBody>
          <a:bodyPr spcFirstLastPara="1" wrap="square" lIns="91425" tIns="45700" rIns="91425" bIns="45700" anchor="b" anchorCtr="0">
            <a:noAutofit/>
          </a:bodyPr>
          <a:lstStyle/>
          <a:p>
            <a:pPr marL="0" marR="0" lvl="0" indent="0" algn="ctr" rtl="0">
              <a:lnSpc>
                <a:spcPct val="100000"/>
              </a:lnSpc>
              <a:spcBef>
                <a:spcPts val="0"/>
              </a:spcBef>
              <a:spcAft>
                <a:spcPts val="0"/>
              </a:spcAft>
              <a:buClr>
                <a:schemeClr val="lt2"/>
              </a:buClr>
              <a:buSzPts val="1400"/>
              <a:buFont typeface="Arial"/>
              <a:buNone/>
            </a:pPr>
            <a:r>
              <a:rPr lang="en-US" sz="1400" b="0" i="0" u="none">
                <a:solidFill>
                  <a:schemeClr val="lt2"/>
                </a:solidFill>
                <a:latin typeface="Arial"/>
                <a:ea typeface="Arial"/>
                <a:cs typeface="Arial"/>
                <a:sym typeface="Arial"/>
              </a:rPr>
              <a:t>Principles of Operating Systems - Lecture 1</a:t>
            </a:r>
            <a:endParaRPr/>
          </a:p>
        </p:txBody>
      </p:sp>
      <p:sp>
        <p:nvSpPr>
          <p:cNvPr id="353" name="Google Shape;353;p41"/>
          <p:cNvSpPr txBox="1"/>
          <p:nvPr/>
        </p:nvSpPr>
        <p:spPr>
          <a:xfrm>
            <a:off x="6731000" y="6229350"/>
            <a:ext cx="19050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lt2"/>
              </a:buClr>
              <a:buSzPts val="1400"/>
              <a:buFont typeface="Arial"/>
              <a:buNone/>
            </a:pPr>
            <a:fld id="{00000000-1234-1234-1234-123412341234}" type="slidenum">
              <a:rPr lang="en-US" sz="1400" b="0" i="0" u="none">
                <a:solidFill>
                  <a:schemeClr val="lt2"/>
                </a:solidFill>
                <a:latin typeface="Arial"/>
                <a:ea typeface="Arial"/>
                <a:cs typeface="Arial"/>
                <a:sym typeface="Arial"/>
              </a:rPr>
              <a:t>23</a:t>
            </a:fld>
            <a:endParaRPr/>
          </a:p>
        </p:txBody>
      </p:sp>
      <p:sp>
        <p:nvSpPr>
          <p:cNvPr id="354" name="Google Shape;354;p41"/>
          <p:cNvSpPr txBox="1">
            <a:spLocks noGrp="1"/>
          </p:cNvSpPr>
          <p:nvPr>
            <p:ph type="title"/>
          </p:nvPr>
        </p:nvSpPr>
        <p:spPr>
          <a:xfrm>
            <a:off x="406400" y="228600"/>
            <a:ext cx="7772400" cy="11430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2"/>
              </a:buClr>
              <a:buSzPts val="3600"/>
              <a:buFont typeface="Arial Black"/>
              <a:buNone/>
            </a:pPr>
            <a:r>
              <a:rPr lang="en-US" sz="3600" b="0" i="0" u="none">
                <a:solidFill>
                  <a:schemeClr val="dk2"/>
                </a:solidFill>
                <a:latin typeface="Arial Black"/>
                <a:ea typeface="Arial Black"/>
                <a:cs typeface="Arial Black"/>
                <a:sym typeface="Arial Black"/>
              </a:rPr>
              <a:t>Early Systems - Bare Machine (1950s)</a:t>
            </a:r>
            <a:endParaRPr/>
          </a:p>
        </p:txBody>
      </p:sp>
      <p:sp>
        <p:nvSpPr>
          <p:cNvPr id="355" name="Google Shape;355;p41"/>
          <p:cNvSpPr txBox="1">
            <a:spLocks noGrp="1"/>
          </p:cNvSpPr>
          <p:nvPr>
            <p:ph type="body" idx="1"/>
          </p:nvPr>
        </p:nvSpPr>
        <p:spPr>
          <a:xfrm>
            <a:off x="381000" y="1676400"/>
            <a:ext cx="8255000" cy="4419600"/>
          </a:xfrm>
          <a:prstGeom prst="rect">
            <a:avLst/>
          </a:prstGeom>
          <a:noFill/>
          <a:ln>
            <a:noFill/>
          </a:ln>
        </p:spPr>
        <p:txBody>
          <a:bodyPr spcFirstLastPara="1" wrap="square" lIns="91425" tIns="45700" rIns="91425" bIns="45700" anchor="t" anchorCtr="0">
            <a:noAutofit/>
          </a:bodyPr>
          <a:lstStyle/>
          <a:p>
            <a:pPr marL="342900" lvl="0" indent="-190500" algn="l" rtl="0">
              <a:lnSpc>
                <a:spcPct val="100000"/>
              </a:lnSpc>
              <a:spcBef>
                <a:spcPts val="0"/>
              </a:spcBef>
              <a:spcAft>
                <a:spcPts val="0"/>
              </a:spcAft>
              <a:buClr>
                <a:schemeClr val="accent2"/>
              </a:buClr>
              <a:buSzPts val="2400"/>
              <a:buFont typeface="Arial"/>
              <a:buNone/>
            </a:pPr>
            <a:endParaRPr sz="2400" b="0" i="0" u="none">
              <a:solidFill>
                <a:schemeClr val="dk1"/>
              </a:solidFill>
              <a:latin typeface="Tahoma"/>
              <a:ea typeface="Tahoma"/>
              <a:cs typeface="Tahoma"/>
              <a:sym typeface="Tahoma"/>
            </a:endParaRPr>
          </a:p>
          <a:p>
            <a:pPr marL="342900" lvl="0" indent="-342900" algn="l" rtl="0">
              <a:lnSpc>
                <a:spcPct val="100000"/>
              </a:lnSpc>
              <a:spcBef>
                <a:spcPts val="480"/>
              </a:spcBef>
              <a:spcAft>
                <a:spcPts val="0"/>
              </a:spcAft>
              <a:buClr>
                <a:schemeClr val="accent2"/>
              </a:buClr>
              <a:buSzPts val="2400"/>
              <a:buFont typeface="Arial"/>
              <a:buChar char="●"/>
            </a:pPr>
            <a:r>
              <a:rPr lang="en-US" sz="2400" b="0" i="0" u="none">
                <a:solidFill>
                  <a:schemeClr val="dk1"/>
                </a:solidFill>
                <a:latin typeface="Tahoma"/>
                <a:ea typeface="Tahoma"/>
                <a:cs typeface="Tahoma"/>
                <a:sym typeface="Tahoma"/>
              </a:rPr>
              <a:t>Structure</a:t>
            </a:r>
            <a:endParaRPr/>
          </a:p>
          <a:p>
            <a:pPr marL="1143000" lvl="2" indent="-228600" algn="l" rtl="0">
              <a:lnSpc>
                <a:spcPct val="100000"/>
              </a:lnSpc>
              <a:spcBef>
                <a:spcPts val="360"/>
              </a:spcBef>
              <a:spcAft>
                <a:spcPts val="0"/>
              </a:spcAft>
              <a:buClr>
                <a:schemeClr val="accent2"/>
              </a:buClr>
              <a:buSzPts val="1800"/>
              <a:buFont typeface="Arial"/>
              <a:buChar char="●"/>
            </a:pPr>
            <a:r>
              <a:rPr lang="en-US" sz="1800" b="0" i="0" u="none">
                <a:solidFill>
                  <a:schemeClr val="dk1"/>
                </a:solidFill>
                <a:latin typeface="Tahoma"/>
                <a:ea typeface="Tahoma"/>
                <a:cs typeface="Tahoma"/>
                <a:sym typeface="Tahoma"/>
              </a:rPr>
              <a:t>Large machines run from console</a:t>
            </a:r>
            <a:endParaRPr/>
          </a:p>
          <a:p>
            <a:pPr marL="1143000" lvl="2" indent="-228600" algn="l" rtl="0">
              <a:lnSpc>
                <a:spcPct val="100000"/>
              </a:lnSpc>
              <a:spcBef>
                <a:spcPts val="360"/>
              </a:spcBef>
              <a:spcAft>
                <a:spcPts val="0"/>
              </a:spcAft>
              <a:buClr>
                <a:schemeClr val="accent2"/>
              </a:buClr>
              <a:buSzPts val="1800"/>
              <a:buFont typeface="Arial"/>
              <a:buChar char="●"/>
            </a:pPr>
            <a:r>
              <a:rPr lang="en-US" sz="1800" b="0" i="0" u="none">
                <a:solidFill>
                  <a:schemeClr val="dk1"/>
                </a:solidFill>
                <a:latin typeface="Tahoma"/>
                <a:ea typeface="Tahoma"/>
                <a:cs typeface="Tahoma"/>
                <a:sym typeface="Tahoma"/>
              </a:rPr>
              <a:t>Single user system</a:t>
            </a:r>
            <a:endParaRPr/>
          </a:p>
          <a:p>
            <a:pPr marL="1600200" lvl="3" indent="-228600" algn="l" rtl="0">
              <a:lnSpc>
                <a:spcPct val="100000"/>
              </a:lnSpc>
              <a:spcBef>
                <a:spcPts val="320"/>
              </a:spcBef>
              <a:spcAft>
                <a:spcPts val="0"/>
              </a:spcAft>
              <a:buClr>
                <a:schemeClr val="accent2"/>
              </a:buClr>
              <a:buSzPts val="1600"/>
              <a:buFont typeface="Tahoma"/>
              <a:buChar char="•"/>
            </a:pPr>
            <a:r>
              <a:rPr lang="en-US" sz="1600" b="0" i="0" u="none">
                <a:solidFill>
                  <a:schemeClr val="dk1"/>
                </a:solidFill>
                <a:latin typeface="Tahoma"/>
                <a:ea typeface="Tahoma"/>
                <a:cs typeface="Tahoma"/>
                <a:sym typeface="Tahoma"/>
              </a:rPr>
              <a:t>Programmer/User as operator</a:t>
            </a:r>
            <a:endParaRPr/>
          </a:p>
          <a:p>
            <a:pPr marL="1143000" lvl="2" indent="-228600" algn="l" rtl="0">
              <a:lnSpc>
                <a:spcPct val="100000"/>
              </a:lnSpc>
              <a:spcBef>
                <a:spcPts val="360"/>
              </a:spcBef>
              <a:spcAft>
                <a:spcPts val="0"/>
              </a:spcAft>
              <a:buClr>
                <a:schemeClr val="accent2"/>
              </a:buClr>
              <a:buSzPts val="1800"/>
              <a:buFont typeface="Arial"/>
              <a:buChar char="●"/>
            </a:pPr>
            <a:r>
              <a:rPr lang="en-US" sz="1800" b="0" i="0" u="none">
                <a:solidFill>
                  <a:schemeClr val="dk1"/>
                </a:solidFill>
                <a:latin typeface="Tahoma"/>
                <a:ea typeface="Tahoma"/>
                <a:cs typeface="Tahoma"/>
                <a:sym typeface="Tahoma"/>
              </a:rPr>
              <a:t>Paper tape or punched cards</a:t>
            </a:r>
            <a:endParaRPr/>
          </a:p>
          <a:p>
            <a:pPr marL="342900" lvl="0" indent="-342900" algn="l" rtl="0">
              <a:lnSpc>
                <a:spcPct val="100000"/>
              </a:lnSpc>
              <a:spcBef>
                <a:spcPts val="480"/>
              </a:spcBef>
              <a:spcAft>
                <a:spcPts val="0"/>
              </a:spcAft>
              <a:buClr>
                <a:schemeClr val="accent2"/>
              </a:buClr>
              <a:buSzPts val="2400"/>
              <a:buFont typeface="Arial"/>
              <a:buChar char="●"/>
            </a:pPr>
            <a:r>
              <a:rPr lang="en-US" sz="2400" b="0" i="0" u="none">
                <a:solidFill>
                  <a:schemeClr val="dk1"/>
                </a:solidFill>
                <a:latin typeface="Tahoma"/>
                <a:ea typeface="Tahoma"/>
                <a:cs typeface="Tahoma"/>
                <a:sym typeface="Tahoma"/>
              </a:rPr>
              <a:t>Early software </a:t>
            </a:r>
            <a:endParaRPr/>
          </a:p>
          <a:p>
            <a:pPr marL="1143000" lvl="2" indent="-228600" algn="l" rtl="0">
              <a:lnSpc>
                <a:spcPct val="100000"/>
              </a:lnSpc>
              <a:spcBef>
                <a:spcPts val="360"/>
              </a:spcBef>
              <a:spcAft>
                <a:spcPts val="0"/>
              </a:spcAft>
              <a:buClr>
                <a:schemeClr val="accent2"/>
              </a:buClr>
              <a:buSzPts val="1800"/>
              <a:buFont typeface="Arial"/>
              <a:buChar char="●"/>
            </a:pPr>
            <a:r>
              <a:rPr lang="en-US" sz="1800" b="0" i="0" u="none">
                <a:solidFill>
                  <a:schemeClr val="dk1"/>
                </a:solidFill>
                <a:latin typeface="Tahoma"/>
                <a:ea typeface="Tahoma"/>
                <a:cs typeface="Tahoma"/>
                <a:sym typeface="Tahoma"/>
              </a:rPr>
              <a:t>Assemblers, compilers, linkers, loaders, device drivers, libraries of common subroutines.</a:t>
            </a:r>
            <a:endParaRPr/>
          </a:p>
          <a:p>
            <a:pPr marL="342900" lvl="0" indent="-342900" algn="l" rtl="0">
              <a:lnSpc>
                <a:spcPct val="100000"/>
              </a:lnSpc>
              <a:spcBef>
                <a:spcPts val="480"/>
              </a:spcBef>
              <a:spcAft>
                <a:spcPts val="0"/>
              </a:spcAft>
              <a:buClr>
                <a:schemeClr val="accent2"/>
              </a:buClr>
              <a:buSzPts val="2400"/>
              <a:buFont typeface="Arial"/>
              <a:buChar char="●"/>
            </a:pPr>
            <a:r>
              <a:rPr lang="en-US" sz="2400" b="0" i="0" u="none">
                <a:solidFill>
                  <a:schemeClr val="dk1"/>
                </a:solidFill>
                <a:latin typeface="Tahoma"/>
                <a:ea typeface="Tahoma"/>
                <a:cs typeface="Tahoma"/>
                <a:sym typeface="Tahoma"/>
              </a:rPr>
              <a:t>Secure execution </a:t>
            </a:r>
            <a:endParaRPr/>
          </a:p>
          <a:p>
            <a:pPr marL="342900" lvl="0" indent="-342900" algn="l" rtl="0">
              <a:lnSpc>
                <a:spcPct val="100000"/>
              </a:lnSpc>
              <a:spcBef>
                <a:spcPts val="480"/>
              </a:spcBef>
              <a:spcAft>
                <a:spcPts val="0"/>
              </a:spcAft>
              <a:buClr>
                <a:schemeClr val="accent2"/>
              </a:buClr>
              <a:buSzPts val="2400"/>
              <a:buFont typeface="Arial"/>
              <a:buChar char="●"/>
            </a:pPr>
            <a:r>
              <a:rPr lang="en-US" sz="2400" b="0" i="0" u="none">
                <a:solidFill>
                  <a:schemeClr val="dk1"/>
                </a:solidFill>
                <a:latin typeface="Tahoma"/>
                <a:ea typeface="Tahoma"/>
                <a:cs typeface="Tahoma"/>
                <a:sym typeface="Tahoma"/>
              </a:rPr>
              <a:t>Inefficient use of expensive resources</a:t>
            </a:r>
            <a:endParaRPr/>
          </a:p>
          <a:p>
            <a:pPr marL="1143000" lvl="2" indent="-228600" algn="l" rtl="0">
              <a:lnSpc>
                <a:spcPct val="100000"/>
              </a:lnSpc>
              <a:spcBef>
                <a:spcPts val="360"/>
              </a:spcBef>
              <a:spcAft>
                <a:spcPts val="0"/>
              </a:spcAft>
              <a:buClr>
                <a:schemeClr val="accent2"/>
              </a:buClr>
              <a:buSzPts val="1800"/>
              <a:buFont typeface="Arial"/>
              <a:buChar char="●"/>
            </a:pPr>
            <a:r>
              <a:rPr lang="en-US" sz="1800" b="0" i="0" u="none">
                <a:solidFill>
                  <a:schemeClr val="dk1"/>
                </a:solidFill>
                <a:latin typeface="Tahoma"/>
                <a:ea typeface="Tahoma"/>
                <a:cs typeface="Tahoma"/>
                <a:sym typeface="Tahoma"/>
              </a:rPr>
              <a:t>Low CPU utilization, high setup time.</a:t>
            </a:r>
            <a:endParaRPr/>
          </a:p>
        </p:txBody>
      </p:sp>
      <p:pic>
        <p:nvPicPr>
          <p:cNvPr id="356" name="Google Shape;356;p41" descr="IBM 701 Electronic analytical control unit"/>
          <p:cNvPicPr preferRelativeResize="0"/>
          <p:nvPr/>
        </p:nvPicPr>
        <p:blipFill rotWithShape="1">
          <a:blip r:embed="rId3">
            <a:alphaModFix/>
          </a:blip>
          <a:srcRect/>
          <a:stretch/>
        </p:blipFill>
        <p:spPr>
          <a:xfrm>
            <a:off x="5715000" y="2166937"/>
            <a:ext cx="2895600" cy="2176462"/>
          </a:xfrm>
          <a:prstGeom prst="rect">
            <a:avLst/>
          </a:prstGeom>
          <a:noFill/>
          <a:ln>
            <a:noFill/>
          </a:ln>
        </p:spPr>
      </p:pic>
      <p:sp>
        <p:nvSpPr>
          <p:cNvPr id="357" name="Google Shape;357;p41"/>
          <p:cNvSpPr txBox="1"/>
          <p:nvPr/>
        </p:nvSpPr>
        <p:spPr>
          <a:xfrm>
            <a:off x="6553200" y="4067175"/>
            <a:ext cx="2051050" cy="276225"/>
          </a:xfrm>
          <a:prstGeom prst="rect">
            <a:avLst/>
          </a:prstGeom>
          <a:solidFill>
            <a:srgbClr val="FFEB9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Times New Roman"/>
              <a:buNone/>
            </a:pPr>
            <a:r>
              <a:rPr lang="en-US" sz="1200" b="1" i="1" u="none">
                <a:solidFill>
                  <a:schemeClr val="dk1"/>
                </a:solidFill>
                <a:latin typeface="Times New Roman"/>
                <a:ea typeface="Times New Roman"/>
                <a:cs typeface="Times New Roman"/>
                <a:sym typeface="Times New Roman"/>
              </a:rPr>
              <a:t>From John Ousterhout slides</a:t>
            </a:r>
            <a:endParaRPr/>
          </a:p>
        </p:txBody>
      </p:sp>
      <p:sp>
        <p:nvSpPr>
          <p:cNvPr id="358" name="Google Shape;358;p41"/>
          <p:cNvSpPr txBox="1"/>
          <p:nvPr/>
        </p:nvSpPr>
        <p:spPr>
          <a:xfrm>
            <a:off x="457200" y="1676400"/>
            <a:ext cx="7543800" cy="461962"/>
          </a:xfrm>
          <a:prstGeom prst="rect">
            <a:avLst/>
          </a:prstGeom>
          <a:solidFill>
            <a:srgbClr val="FFEB99"/>
          </a:solid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chemeClr val="dk1"/>
              </a:buClr>
              <a:buSzPts val="2400"/>
              <a:buFont typeface="Times New Roman"/>
              <a:buNone/>
            </a:pPr>
            <a:r>
              <a:rPr lang="en-US" sz="2400" b="1" i="0" u="none">
                <a:solidFill>
                  <a:schemeClr val="dk1"/>
                </a:solidFill>
                <a:latin typeface="Times New Roman"/>
                <a:ea typeface="Times New Roman"/>
                <a:cs typeface="Times New Roman"/>
                <a:sym typeface="Times New Roman"/>
              </a:rPr>
              <a:t>Hardware</a:t>
            </a:r>
            <a:r>
              <a:rPr lang="en-US" sz="2400" b="0" i="0" u="none">
                <a:solidFill>
                  <a:schemeClr val="dk1"/>
                </a:solidFill>
                <a:latin typeface="Times New Roman"/>
                <a:ea typeface="Times New Roman"/>
                <a:cs typeface="Times New Roman"/>
                <a:sym typeface="Times New Roman"/>
              </a:rPr>
              <a:t> – </a:t>
            </a:r>
            <a:r>
              <a:rPr lang="en-US" sz="2400" b="1" i="1" u="none">
                <a:solidFill>
                  <a:srgbClr val="FF0000"/>
                </a:solidFill>
                <a:latin typeface="Times New Roman"/>
                <a:ea typeface="Times New Roman"/>
                <a:cs typeface="Times New Roman"/>
                <a:sym typeface="Times New Roman"/>
              </a:rPr>
              <a:t>expensive</a:t>
            </a:r>
            <a:r>
              <a:rPr lang="en-US" sz="2400" b="1" i="1" u="none">
                <a:solidFill>
                  <a:srgbClr val="0070C0"/>
                </a:solidFill>
                <a:latin typeface="Times New Roman"/>
                <a:ea typeface="Times New Roman"/>
                <a:cs typeface="Times New Roman"/>
                <a:sym typeface="Times New Roman"/>
              </a:rPr>
              <a:t> </a:t>
            </a:r>
            <a:r>
              <a:rPr lang="en-US" sz="2400" b="0" i="0" u="none">
                <a:solidFill>
                  <a:schemeClr val="dk1"/>
                </a:solidFill>
                <a:latin typeface="Times New Roman"/>
                <a:ea typeface="Times New Roman"/>
                <a:cs typeface="Times New Roman"/>
                <a:sym typeface="Times New Roman"/>
              </a:rPr>
              <a:t>; </a:t>
            </a:r>
            <a:r>
              <a:rPr lang="en-US" sz="2400" b="1" i="0" u="none">
                <a:solidFill>
                  <a:schemeClr val="dk1"/>
                </a:solidFill>
                <a:latin typeface="Times New Roman"/>
                <a:ea typeface="Times New Roman"/>
                <a:cs typeface="Times New Roman"/>
                <a:sym typeface="Times New Roman"/>
              </a:rPr>
              <a:t>Human – </a:t>
            </a:r>
            <a:r>
              <a:rPr lang="en-US" sz="2400" b="1" i="1" u="none">
                <a:solidFill>
                  <a:srgbClr val="002060"/>
                </a:solidFill>
                <a:latin typeface="Times New Roman"/>
                <a:ea typeface="Times New Roman"/>
                <a:cs typeface="Times New Roman"/>
                <a:sym typeface="Times New Roman"/>
              </a:rPr>
              <a:t>cheap</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363" name="Google Shape;363;p42"/>
          <p:cNvSpPr txBox="1">
            <a:spLocks noGrp="1"/>
          </p:cNvSpPr>
          <p:nvPr>
            <p:ph type="title"/>
          </p:nvPr>
        </p:nvSpPr>
        <p:spPr>
          <a:xfrm>
            <a:off x="406400" y="228600"/>
            <a:ext cx="7772400" cy="11430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2"/>
              </a:buClr>
              <a:buSzPts val="3600"/>
              <a:buFont typeface="Arial Black"/>
              <a:buNone/>
            </a:pPr>
            <a:r>
              <a:rPr lang="en-US" sz="3600" b="0" i="0" u="none">
                <a:solidFill>
                  <a:schemeClr val="dk2"/>
                </a:solidFill>
                <a:latin typeface="Arial Black"/>
                <a:ea typeface="Arial Black"/>
                <a:cs typeface="Arial Black"/>
                <a:sym typeface="Arial Black"/>
              </a:rPr>
              <a:t>Simple Batch Systems (1960’s)</a:t>
            </a:r>
            <a:endParaRPr/>
          </a:p>
        </p:txBody>
      </p:sp>
      <p:sp>
        <p:nvSpPr>
          <p:cNvPr id="364" name="Google Shape;364;p42"/>
          <p:cNvSpPr txBox="1">
            <a:spLocks noGrp="1"/>
          </p:cNvSpPr>
          <p:nvPr>
            <p:ph type="body" idx="1"/>
          </p:nvPr>
        </p:nvSpPr>
        <p:spPr>
          <a:xfrm>
            <a:off x="381000" y="1600200"/>
            <a:ext cx="8458200" cy="4648200"/>
          </a:xfrm>
          <a:prstGeom prst="rect">
            <a:avLst/>
          </a:prstGeom>
          <a:noFill/>
          <a:ln w="9525" cap="flat" cmpd="sng">
            <a:solidFill>
              <a:srgbClr val="FF0000"/>
            </a:solidFill>
            <a:prstDash val="solid"/>
            <a:miter lim="800000"/>
            <a:headEnd type="none" w="sm" len="sm"/>
            <a:tailEnd type="none" w="sm" len="sm"/>
          </a:ln>
        </p:spPr>
        <p:txBody>
          <a:bodyPr spcFirstLastPara="1" wrap="square" lIns="91425" tIns="45700" rIns="91425" bIns="45700" anchor="t" anchorCtr="0">
            <a:noAutofit/>
          </a:bodyPr>
          <a:lstStyle/>
          <a:p>
            <a:pPr marL="342900" marR="0" lvl="0" indent="-342900" algn="l" rtl="0">
              <a:lnSpc>
                <a:spcPct val="100000"/>
              </a:lnSpc>
              <a:spcBef>
                <a:spcPts val="0"/>
              </a:spcBef>
              <a:spcAft>
                <a:spcPts val="0"/>
              </a:spcAft>
              <a:buClr>
                <a:schemeClr val="accent2"/>
              </a:buClr>
              <a:buSzPts val="2000"/>
              <a:buFont typeface="Arial"/>
              <a:buChar char="●"/>
            </a:pPr>
            <a:r>
              <a:rPr lang="en-US" sz="2000" b="0" i="0" u="none">
                <a:solidFill>
                  <a:schemeClr val="dk1"/>
                </a:solidFill>
                <a:latin typeface="Tahoma"/>
                <a:ea typeface="Tahoma"/>
                <a:cs typeface="Tahoma"/>
                <a:sym typeface="Tahoma"/>
              </a:rPr>
              <a:t>Reduce setup time by batching jobs with similar requirements.</a:t>
            </a:r>
            <a:endParaRPr/>
          </a:p>
          <a:p>
            <a:pPr marL="342900" marR="0" lvl="0" indent="-342900" algn="l" rtl="0">
              <a:lnSpc>
                <a:spcPct val="100000"/>
              </a:lnSpc>
              <a:spcBef>
                <a:spcPts val="400"/>
              </a:spcBef>
              <a:spcAft>
                <a:spcPts val="0"/>
              </a:spcAft>
              <a:buClr>
                <a:schemeClr val="accent2"/>
              </a:buClr>
              <a:buSzPts val="2000"/>
              <a:buFont typeface="Arial"/>
              <a:buChar char="●"/>
            </a:pPr>
            <a:r>
              <a:rPr lang="en-US" sz="2000" b="0" i="0" u="none">
                <a:solidFill>
                  <a:schemeClr val="dk1"/>
                </a:solidFill>
                <a:latin typeface="Tahoma"/>
                <a:ea typeface="Tahoma"/>
                <a:cs typeface="Tahoma"/>
                <a:sym typeface="Tahoma"/>
              </a:rPr>
              <a:t>Add a card reader, Hire an operator</a:t>
            </a:r>
            <a:endParaRPr/>
          </a:p>
          <a:p>
            <a:pPr marL="742950" marR="0" lvl="1" indent="-285750" algn="l" rtl="0">
              <a:lnSpc>
                <a:spcPct val="100000"/>
              </a:lnSpc>
              <a:spcBef>
                <a:spcPts val="360"/>
              </a:spcBef>
              <a:spcAft>
                <a:spcPts val="0"/>
              </a:spcAft>
              <a:buClr>
                <a:schemeClr val="accent2"/>
              </a:buClr>
              <a:buSzPts val="1800"/>
              <a:buFont typeface="Arial"/>
              <a:buChar char="●"/>
            </a:pPr>
            <a:r>
              <a:rPr lang="en-US" sz="1800" b="0" i="0" u="none" strike="noStrike" cap="none">
                <a:solidFill>
                  <a:schemeClr val="dk1"/>
                </a:solidFill>
                <a:latin typeface="Tahoma"/>
                <a:ea typeface="Tahoma"/>
                <a:cs typeface="Tahoma"/>
                <a:sym typeface="Tahoma"/>
              </a:rPr>
              <a:t>User is NOT the operator</a:t>
            </a:r>
            <a:endParaRPr/>
          </a:p>
          <a:p>
            <a:pPr marL="742950" marR="0" lvl="1" indent="-285750" algn="l" rtl="0">
              <a:lnSpc>
                <a:spcPct val="100000"/>
              </a:lnSpc>
              <a:spcBef>
                <a:spcPts val="360"/>
              </a:spcBef>
              <a:spcAft>
                <a:spcPts val="0"/>
              </a:spcAft>
              <a:buClr>
                <a:schemeClr val="accent2"/>
              </a:buClr>
              <a:buSzPts val="1800"/>
              <a:buFont typeface="Arial"/>
              <a:buChar char="●"/>
            </a:pPr>
            <a:r>
              <a:rPr lang="en-US" sz="1800" b="0" i="0" u="none" strike="noStrike" cap="none">
                <a:solidFill>
                  <a:schemeClr val="dk1"/>
                </a:solidFill>
                <a:latin typeface="Tahoma"/>
                <a:ea typeface="Tahoma"/>
                <a:cs typeface="Tahoma"/>
                <a:sym typeface="Tahoma"/>
              </a:rPr>
              <a:t>Automatic job sequencing </a:t>
            </a:r>
            <a:endParaRPr/>
          </a:p>
          <a:p>
            <a:pPr marL="1143000" marR="0" lvl="2" indent="-228600" algn="l" rtl="0">
              <a:lnSpc>
                <a:spcPct val="100000"/>
              </a:lnSpc>
              <a:spcBef>
                <a:spcPts val="320"/>
              </a:spcBef>
              <a:spcAft>
                <a:spcPts val="0"/>
              </a:spcAft>
              <a:buClr>
                <a:schemeClr val="accent2"/>
              </a:buClr>
              <a:buSzPts val="1600"/>
              <a:buFont typeface="Arial"/>
              <a:buChar char="●"/>
            </a:pPr>
            <a:r>
              <a:rPr lang="en-US" sz="1600" b="0" i="0" u="none" strike="noStrike" cap="none">
                <a:solidFill>
                  <a:schemeClr val="dk1"/>
                </a:solidFill>
                <a:latin typeface="Tahoma"/>
                <a:ea typeface="Tahoma"/>
                <a:cs typeface="Tahoma"/>
                <a:sym typeface="Tahoma"/>
              </a:rPr>
              <a:t>Forms a rudimentary OS.</a:t>
            </a:r>
            <a:endParaRPr/>
          </a:p>
          <a:p>
            <a:pPr marL="1143000" marR="0" lvl="2" indent="-228600" algn="l" rtl="0">
              <a:lnSpc>
                <a:spcPct val="100000"/>
              </a:lnSpc>
              <a:spcBef>
                <a:spcPts val="320"/>
              </a:spcBef>
              <a:spcAft>
                <a:spcPts val="0"/>
              </a:spcAft>
              <a:buClr>
                <a:schemeClr val="accent2"/>
              </a:buClr>
              <a:buSzPts val="1600"/>
              <a:buFont typeface="Arial"/>
              <a:buNone/>
            </a:pPr>
            <a:endParaRPr sz="1600" b="0" i="0" u="none" strike="noStrike" cap="none">
              <a:solidFill>
                <a:schemeClr val="dk1"/>
              </a:solidFill>
              <a:latin typeface="Tahoma"/>
              <a:ea typeface="Tahoma"/>
              <a:cs typeface="Tahoma"/>
              <a:sym typeface="Tahoma"/>
            </a:endParaRPr>
          </a:p>
          <a:p>
            <a:pPr marL="742950" marR="0" lvl="1" indent="-285750" algn="l" rtl="0">
              <a:lnSpc>
                <a:spcPct val="100000"/>
              </a:lnSpc>
              <a:spcBef>
                <a:spcPts val="360"/>
              </a:spcBef>
              <a:spcAft>
                <a:spcPts val="0"/>
              </a:spcAft>
              <a:buClr>
                <a:schemeClr val="accent2"/>
              </a:buClr>
              <a:buSzPts val="1800"/>
              <a:buFont typeface="Arial"/>
              <a:buChar char="●"/>
            </a:pPr>
            <a:r>
              <a:rPr lang="en-US" sz="1800" b="0" i="0" u="none" strike="noStrike" cap="none">
                <a:solidFill>
                  <a:schemeClr val="dk1"/>
                </a:solidFill>
                <a:latin typeface="Tahoma"/>
                <a:ea typeface="Tahoma"/>
                <a:cs typeface="Tahoma"/>
                <a:sym typeface="Tahoma"/>
              </a:rPr>
              <a:t>Resident Monitor </a:t>
            </a:r>
            <a:endParaRPr/>
          </a:p>
          <a:p>
            <a:pPr marL="1143000" marR="0" lvl="2" indent="-228600" algn="l" rtl="0">
              <a:lnSpc>
                <a:spcPct val="100000"/>
              </a:lnSpc>
              <a:spcBef>
                <a:spcPts val="320"/>
              </a:spcBef>
              <a:spcAft>
                <a:spcPts val="0"/>
              </a:spcAft>
              <a:buClr>
                <a:schemeClr val="accent2"/>
              </a:buClr>
              <a:buSzPts val="1600"/>
              <a:buFont typeface="Arial"/>
              <a:buChar char="●"/>
            </a:pPr>
            <a:r>
              <a:rPr lang="en-US" sz="1600" b="0" i="0" u="none" strike="noStrike" cap="none">
                <a:solidFill>
                  <a:schemeClr val="dk1"/>
                </a:solidFill>
                <a:latin typeface="Tahoma"/>
                <a:ea typeface="Tahoma"/>
                <a:cs typeface="Tahoma"/>
                <a:sym typeface="Tahoma"/>
              </a:rPr>
              <a:t>Holds initial control, control transfers to job and then back to monitor.</a:t>
            </a:r>
            <a:endParaRPr/>
          </a:p>
          <a:p>
            <a:pPr marL="742950" marR="0" lvl="1" indent="-285750" algn="l" rtl="0">
              <a:lnSpc>
                <a:spcPct val="100000"/>
              </a:lnSpc>
              <a:spcBef>
                <a:spcPts val="360"/>
              </a:spcBef>
              <a:spcAft>
                <a:spcPts val="0"/>
              </a:spcAft>
              <a:buClr>
                <a:schemeClr val="accent2"/>
              </a:buClr>
              <a:buSzPts val="1800"/>
              <a:buFont typeface="Arial"/>
              <a:buChar char="●"/>
            </a:pPr>
            <a:r>
              <a:rPr lang="en-US" sz="1800" b="0" i="0" u="none" strike="noStrike" cap="none">
                <a:solidFill>
                  <a:schemeClr val="dk1"/>
                </a:solidFill>
                <a:latin typeface="Tahoma"/>
                <a:ea typeface="Tahoma"/>
                <a:cs typeface="Tahoma"/>
                <a:sym typeface="Tahoma"/>
              </a:rPr>
              <a:t>Problem </a:t>
            </a:r>
            <a:endParaRPr/>
          </a:p>
          <a:p>
            <a:pPr marL="1143000" marR="0" lvl="2" indent="-228600" algn="l" rtl="0">
              <a:lnSpc>
                <a:spcPct val="100000"/>
              </a:lnSpc>
              <a:spcBef>
                <a:spcPts val="320"/>
              </a:spcBef>
              <a:spcAft>
                <a:spcPts val="0"/>
              </a:spcAft>
              <a:buClr>
                <a:schemeClr val="accent2"/>
              </a:buClr>
              <a:buSzPts val="1600"/>
              <a:buFont typeface="Arial"/>
              <a:buChar char="●"/>
            </a:pPr>
            <a:r>
              <a:rPr lang="en-US" sz="1600" b="0" i="0" u="none" strike="noStrike" cap="none">
                <a:solidFill>
                  <a:schemeClr val="dk1"/>
                </a:solidFill>
                <a:latin typeface="Tahoma"/>
                <a:ea typeface="Tahoma"/>
                <a:cs typeface="Tahoma"/>
                <a:sym typeface="Tahoma"/>
              </a:rPr>
              <a:t>Need to distinguish job from job and data from program.</a:t>
            </a:r>
            <a:endParaRPr/>
          </a:p>
        </p:txBody>
      </p:sp>
      <p:sp>
        <p:nvSpPr>
          <p:cNvPr id="365" name="Google Shape;365;p42"/>
          <p:cNvSpPr txBox="1"/>
          <p:nvPr/>
        </p:nvSpPr>
        <p:spPr>
          <a:xfrm>
            <a:off x="3124200" y="6229350"/>
            <a:ext cx="2895600" cy="457200"/>
          </a:xfrm>
          <a:prstGeom prst="rect">
            <a:avLst/>
          </a:prstGeom>
          <a:noFill/>
          <a:ln>
            <a:noFill/>
          </a:ln>
        </p:spPr>
        <p:txBody>
          <a:bodyPr spcFirstLastPara="1" wrap="square" lIns="91425" tIns="45700" rIns="91425" bIns="45700" anchor="b" anchorCtr="0">
            <a:noAutofit/>
          </a:bodyPr>
          <a:lstStyle/>
          <a:p>
            <a:pPr marL="0" marR="0" lvl="0" indent="0" algn="ctr" rtl="0">
              <a:lnSpc>
                <a:spcPct val="100000"/>
              </a:lnSpc>
              <a:spcBef>
                <a:spcPts val="0"/>
              </a:spcBef>
              <a:spcAft>
                <a:spcPts val="0"/>
              </a:spcAft>
              <a:buClr>
                <a:schemeClr val="lt2"/>
              </a:buClr>
              <a:buSzPts val="1400"/>
              <a:buFont typeface="Arial"/>
              <a:buNone/>
            </a:pPr>
            <a:r>
              <a:rPr lang="en-US" sz="1400" b="0" i="0" u="none">
                <a:solidFill>
                  <a:schemeClr val="lt2"/>
                </a:solidFill>
                <a:latin typeface="Arial"/>
                <a:ea typeface="Arial"/>
                <a:cs typeface="Arial"/>
                <a:sym typeface="Arial"/>
              </a:rPr>
              <a:t>Principles of Operating Systems - Lecture 1</a:t>
            </a:r>
            <a:endParaRPr/>
          </a:p>
        </p:txBody>
      </p:sp>
      <p:sp>
        <p:nvSpPr>
          <p:cNvPr id="366" name="Google Shape;366;p42"/>
          <p:cNvSpPr txBox="1"/>
          <p:nvPr/>
        </p:nvSpPr>
        <p:spPr>
          <a:xfrm>
            <a:off x="6731000" y="6229350"/>
            <a:ext cx="19050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lt2"/>
              </a:buClr>
              <a:buSzPts val="1400"/>
              <a:buFont typeface="Arial"/>
              <a:buNone/>
            </a:pPr>
            <a:fld id="{00000000-1234-1234-1234-123412341234}" type="slidenum">
              <a:rPr lang="en-US" sz="1400" b="0" i="0" u="none">
                <a:solidFill>
                  <a:schemeClr val="lt2"/>
                </a:solidFill>
                <a:latin typeface="Arial"/>
                <a:ea typeface="Arial"/>
                <a:cs typeface="Arial"/>
                <a:sym typeface="Arial"/>
              </a:rPr>
              <a:t>24</a:t>
            </a:fld>
            <a:endParaRPr/>
          </a:p>
        </p:txBody>
      </p:sp>
      <p:pic>
        <p:nvPicPr>
          <p:cNvPr id="367" name="Google Shape;367;p42" descr="http://www.computer-history.info/Page4.dir/pages/IBM.7090.dir/images/ibm.7090.jpg"/>
          <p:cNvPicPr preferRelativeResize="0"/>
          <p:nvPr/>
        </p:nvPicPr>
        <p:blipFill rotWithShape="1">
          <a:blip r:embed="rId3">
            <a:alphaModFix/>
          </a:blip>
          <a:srcRect/>
          <a:stretch/>
        </p:blipFill>
        <p:spPr>
          <a:xfrm>
            <a:off x="5562600" y="1981200"/>
            <a:ext cx="3017837" cy="1981200"/>
          </a:xfrm>
          <a:prstGeom prst="rect">
            <a:avLst/>
          </a:prstGeom>
          <a:noFill/>
          <a:ln>
            <a:noFill/>
          </a:ln>
        </p:spPr>
      </p:pic>
      <p:sp>
        <p:nvSpPr>
          <p:cNvPr id="368" name="Google Shape;368;p42"/>
          <p:cNvSpPr txBox="1"/>
          <p:nvPr/>
        </p:nvSpPr>
        <p:spPr>
          <a:xfrm>
            <a:off x="6553200" y="3657600"/>
            <a:ext cx="2051050" cy="276225"/>
          </a:xfrm>
          <a:prstGeom prst="rect">
            <a:avLst/>
          </a:prstGeom>
          <a:solidFill>
            <a:srgbClr val="FFEB9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Times New Roman"/>
              <a:buNone/>
            </a:pPr>
            <a:r>
              <a:rPr lang="en-US" sz="1200" b="1" i="1" u="none">
                <a:solidFill>
                  <a:schemeClr val="dk1"/>
                </a:solidFill>
                <a:latin typeface="Times New Roman"/>
                <a:ea typeface="Times New Roman"/>
                <a:cs typeface="Times New Roman"/>
                <a:sym typeface="Times New Roman"/>
              </a:rPr>
              <a:t>From John Ousterhout slides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43"/>
          <p:cNvSpPr txBox="1"/>
          <p:nvPr/>
        </p:nvSpPr>
        <p:spPr>
          <a:xfrm>
            <a:off x="3124200" y="6229350"/>
            <a:ext cx="2895600" cy="457200"/>
          </a:xfrm>
          <a:prstGeom prst="rect">
            <a:avLst/>
          </a:prstGeom>
          <a:noFill/>
          <a:ln>
            <a:noFill/>
          </a:ln>
        </p:spPr>
        <p:txBody>
          <a:bodyPr spcFirstLastPara="1" wrap="square" lIns="91425" tIns="45700" rIns="91425" bIns="45700" anchor="b" anchorCtr="0">
            <a:noAutofit/>
          </a:bodyPr>
          <a:lstStyle/>
          <a:p>
            <a:pPr marL="0" marR="0" lvl="0" indent="0" algn="ctr" rtl="0">
              <a:lnSpc>
                <a:spcPct val="100000"/>
              </a:lnSpc>
              <a:spcBef>
                <a:spcPts val="0"/>
              </a:spcBef>
              <a:spcAft>
                <a:spcPts val="0"/>
              </a:spcAft>
              <a:buClr>
                <a:schemeClr val="lt2"/>
              </a:buClr>
              <a:buSzPts val="1400"/>
              <a:buFont typeface="Arial"/>
              <a:buNone/>
            </a:pPr>
            <a:r>
              <a:rPr lang="en-US" sz="1400" b="0" i="0" u="none">
                <a:solidFill>
                  <a:schemeClr val="lt2"/>
                </a:solidFill>
                <a:latin typeface="Arial"/>
                <a:ea typeface="Arial"/>
                <a:cs typeface="Arial"/>
                <a:sym typeface="Arial"/>
              </a:rPr>
              <a:t>Principles of Operating Systems - Lecture 1</a:t>
            </a:r>
            <a:endParaRPr/>
          </a:p>
        </p:txBody>
      </p:sp>
      <p:sp>
        <p:nvSpPr>
          <p:cNvPr id="374" name="Google Shape;374;p43"/>
          <p:cNvSpPr txBox="1"/>
          <p:nvPr/>
        </p:nvSpPr>
        <p:spPr>
          <a:xfrm>
            <a:off x="6731000" y="6229350"/>
            <a:ext cx="19050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lt2"/>
              </a:buClr>
              <a:buSzPts val="1400"/>
              <a:buFont typeface="Arial"/>
              <a:buNone/>
            </a:pPr>
            <a:fld id="{00000000-1234-1234-1234-123412341234}" type="slidenum">
              <a:rPr lang="en-US" sz="1400" b="0" i="0" u="none">
                <a:solidFill>
                  <a:schemeClr val="lt2"/>
                </a:solidFill>
                <a:latin typeface="Arial"/>
                <a:ea typeface="Arial"/>
                <a:cs typeface="Arial"/>
                <a:sym typeface="Arial"/>
              </a:rPr>
              <a:t>25</a:t>
            </a:fld>
            <a:endParaRPr/>
          </a:p>
        </p:txBody>
      </p:sp>
      <p:sp>
        <p:nvSpPr>
          <p:cNvPr id="375" name="Google Shape;375;p43"/>
          <p:cNvSpPr txBox="1">
            <a:spLocks noGrp="1"/>
          </p:cNvSpPr>
          <p:nvPr>
            <p:ph type="title"/>
          </p:nvPr>
        </p:nvSpPr>
        <p:spPr>
          <a:xfrm>
            <a:off x="406400" y="228600"/>
            <a:ext cx="7772400" cy="11430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2"/>
              </a:buClr>
              <a:buSzPts val="3600"/>
              <a:buFont typeface="Arial Black"/>
              <a:buNone/>
            </a:pPr>
            <a:r>
              <a:rPr lang="en-US" sz="3600" b="0" i="0" u="none">
                <a:solidFill>
                  <a:schemeClr val="dk2"/>
                </a:solidFill>
                <a:latin typeface="Arial Black"/>
                <a:ea typeface="Arial Black"/>
                <a:cs typeface="Arial Black"/>
                <a:sym typeface="Arial Black"/>
              </a:rPr>
              <a:t>Supervisor/Operator Control</a:t>
            </a:r>
            <a:endParaRPr/>
          </a:p>
        </p:txBody>
      </p:sp>
      <p:sp>
        <p:nvSpPr>
          <p:cNvPr id="376" name="Google Shape;376;p43"/>
          <p:cNvSpPr txBox="1">
            <a:spLocks noGrp="1"/>
          </p:cNvSpPr>
          <p:nvPr>
            <p:ph type="body" idx="1"/>
          </p:nvPr>
        </p:nvSpPr>
        <p:spPr>
          <a:xfrm>
            <a:off x="381000" y="1676400"/>
            <a:ext cx="8255000" cy="4419600"/>
          </a:xfrm>
          <a:prstGeom prst="rect">
            <a:avLst/>
          </a:prstGeom>
          <a:noFill/>
          <a:ln>
            <a:noFill/>
          </a:ln>
        </p:spPr>
        <p:txBody>
          <a:bodyPr spcFirstLastPara="1" wrap="square" lIns="91425" tIns="45700" rIns="91425" bIns="45700" anchor="t" anchorCtr="0">
            <a:noAutofit/>
          </a:bodyPr>
          <a:lstStyle/>
          <a:p>
            <a:pPr marL="742950" lvl="1" indent="-285750" algn="l" rtl="0">
              <a:lnSpc>
                <a:spcPct val="100000"/>
              </a:lnSpc>
              <a:spcBef>
                <a:spcPts val="0"/>
              </a:spcBef>
              <a:spcAft>
                <a:spcPts val="0"/>
              </a:spcAft>
              <a:buClr>
                <a:schemeClr val="accent2"/>
              </a:buClr>
              <a:buSzPts val="2400"/>
              <a:buFont typeface="Arial"/>
              <a:buChar char="●"/>
            </a:pPr>
            <a:r>
              <a:rPr lang="en-US" sz="2400" b="0" i="0" u="none">
                <a:solidFill>
                  <a:schemeClr val="dk1"/>
                </a:solidFill>
                <a:latin typeface="Tahoma"/>
                <a:ea typeface="Tahoma"/>
                <a:cs typeface="Tahoma"/>
                <a:sym typeface="Tahoma"/>
              </a:rPr>
              <a:t>Secure monitor that controls job processing</a:t>
            </a:r>
            <a:endParaRPr/>
          </a:p>
          <a:p>
            <a:pPr marL="1143000" lvl="2" indent="-228600" algn="l" rtl="0">
              <a:lnSpc>
                <a:spcPct val="100000"/>
              </a:lnSpc>
              <a:spcBef>
                <a:spcPts val="320"/>
              </a:spcBef>
              <a:spcAft>
                <a:spcPts val="0"/>
              </a:spcAft>
              <a:buClr>
                <a:schemeClr val="accent2"/>
              </a:buClr>
              <a:buSzPts val="1600"/>
              <a:buFont typeface="Arial"/>
              <a:buChar char="●"/>
            </a:pPr>
            <a:r>
              <a:rPr lang="en-US" sz="1600" b="0" i="0" u="none">
                <a:solidFill>
                  <a:schemeClr val="dk1"/>
                </a:solidFill>
                <a:latin typeface="Tahoma"/>
                <a:ea typeface="Tahoma"/>
                <a:cs typeface="Tahoma"/>
                <a:sym typeface="Tahoma"/>
              </a:rPr>
              <a:t>Special cards indicate what to do.</a:t>
            </a:r>
            <a:endParaRPr/>
          </a:p>
          <a:p>
            <a:pPr marL="1143000" lvl="2" indent="-228600" algn="l" rtl="0">
              <a:lnSpc>
                <a:spcPct val="100000"/>
              </a:lnSpc>
              <a:spcBef>
                <a:spcPts val="320"/>
              </a:spcBef>
              <a:spcAft>
                <a:spcPts val="0"/>
              </a:spcAft>
              <a:buClr>
                <a:schemeClr val="accent2"/>
              </a:buClr>
              <a:buSzPts val="1600"/>
              <a:buFont typeface="Arial"/>
              <a:buChar char="●"/>
            </a:pPr>
            <a:r>
              <a:rPr lang="en-US" sz="1600" b="0" i="0" u="none">
                <a:solidFill>
                  <a:schemeClr val="dk1"/>
                </a:solidFill>
                <a:latin typeface="Tahoma"/>
                <a:ea typeface="Tahoma"/>
                <a:cs typeface="Tahoma"/>
                <a:sym typeface="Tahoma"/>
              </a:rPr>
              <a:t>User program prevented from performing I/O</a:t>
            </a:r>
            <a:endParaRPr/>
          </a:p>
          <a:p>
            <a:pPr marL="742950" lvl="1" indent="-285750" algn="l" rtl="0">
              <a:lnSpc>
                <a:spcPct val="100000"/>
              </a:lnSpc>
              <a:spcBef>
                <a:spcPts val="480"/>
              </a:spcBef>
              <a:spcAft>
                <a:spcPts val="0"/>
              </a:spcAft>
              <a:buClr>
                <a:schemeClr val="accent2"/>
              </a:buClr>
              <a:buSzPts val="2400"/>
              <a:buFont typeface="Arial"/>
              <a:buChar char="●"/>
            </a:pPr>
            <a:r>
              <a:rPr lang="en-US" sz="2400" b="0" i="0" u="none">
                <a:solidFill>
                  <a:schemeClr val="dk1"/>
                </a:solidFill>
                <a:latin typeface="Tahoma"/>
                <a:ea typeface="Tahoma"/>
                <a:cs typeface="Tahoma"/>
                <a:sym typeface="Tahoma"/>
              </a:rPr>
              <a:t>Separate user from computer</a:t>
            </a:r>
            <a:endParaRPr/>
          </a:p>
          <a:p>
            <a:pPr marL="1143000" lvl="2" indent="-228600" algn="l" rtl="0">
              <a:lnSpc>
                <a:spcPct val="100000"/>
              </a:lnSpc>
              <a:spcBef>
                <a:spcPts val="320"/>
              </a:spcBef>
              <a:spcAft>
                <a:spcPts val="0"/>
              </a:spcAft>
              <a:buClr>
                <a:schemeClr val="accent2"/>
              </a:buClr>
              <a:buSzPts val="1600"/>
              <a:buFont typeface="Arial"/>
              <a:buChar char="●"/>
            </a:pPr>
            <a:r>
              <a:rPr lang="en-US" sz="1600" b="0" i="0" u="none">
                <a:solidFill>
                  <a:schemeClr val="dk1"/>
                </a:solidFill>
                <a:latin typeface="Tahoma"/>
                <a:ea typeface="Tahoma"/>
                <a:cs typeface="Tahoma"/>
                <a:sym typeface="Tahoma"/>
              </a:rPr>
              <a:t>User submits card deck</a:t>
            </a:r>
            <a:endParaRPr/>
          </a:p>
          <a:p>
            <a:pPr marL="1143000" lvl="2" indent="-228600" algn="l" rtl="0">
              <a:lnSpc>
                <a:spcPct val="100000"/>
              </a:lnSpc>
              <a:spcBef>
                <a:spcPts val="320"/>
              </a:spcBef>
              <a:spcAft>
                <a:spcPts val="0"/>
              </a:spcAft>
              <a:buClr>
                <a:schemeClr val="accent2"/>
              </a:buClr>
              <a:buSzPts val="1600"/>
              <a:buFont typeface="Arial"/>
              <a:buChar char="●"/>
            </a:pPr>
            <a:r>
              <a:rPr lang="en-US" sz="1600" b="0" i="0" u="none">
                <a:solidFill>
                  <a:schemeClr val="dk1"/>
                </a:solidFill>
                <a:latin typeface="Tahoma"/>
                <a:ea typeface="Tahoma"/>
                <a:cs typeface="Tahoma"/>
                <a:sym typeface="Tahoma"/>
              </a:rPr>
              <a:t>cards put on tape</a:t>
            </a:r>
            <a:endParaRPr/>
          </a:p>
          <a:p>
            <a:pPr marL="1143000" lvl="2" indent="-228600" algn="l" rtl="0">
              <a:lnSpc>
                <a:spcPct val="100000"/>
              </a:lnSpc>
              <a:spcBef>
                <a:spcPts val="320"/>
              </a:spcBef>
              <a:spcAft>
                <a:spcPts val="0"/>
              </a:spcAft>
              <a:buClr>
                <a:schemeClr val="accent2"/>
              </a:buClr>
              <a:buSzPts val="1600"/>
              <a:buFont typeface="Arial"/>
              <a:buChar char="●"/>
            </a:pPr>
            <a:r>
              <a:rPr lang="en-US" sz="1600" b="0" i="0" u="none">
                <a:solidFill>
                  <a:schemeClr val="dk1"/>
                </a:solidFill>
                <a:latin typeface="Tahoma"/>
                <a:ea typeface="Tahoma"/>
                <a:cs typeface="Tahoma"/>
                <a:sym typeface="Tahoma"/>
              </a:rPr>
              <a:t>tape processed by operator</a:t>
            </a:r>
            <a:endParaRPr/>
          </a:p>
          <a:p>
            <a:pPr marL="1143000" lvl="2" indent="-228600" algn="l" rtl="0">
              <a:lnSpc>
                <a:spcPct val="100000"/>
              </a:lnSpc>
              <a:spcBef>
                <a:spcPts val="320"/>
              </a:spcBef>
              <a:spcAft>
                <a:spcPts val="0"/>
              </a:spcAft>
              <a:buClr>
                <a:schemeClr val="accent2"/>
              </a:buClr>
              <a:buSzPts val="1600"/>
              <a:buFont typeface="Arial"/>
              <a:buChar char="●"/>
            </a:pPr>
            <a:r>
              <a:rPr lang="en-US" sz="1600" b="0" i="0" u="none">
                <a:solidFill>
                  <a:schemeClr val="dk1"/>
                </a:solidFill>
                <a:latin typeface="Tahoma"/>
                <a:ea typeface="Tahoma"/>
                <a:cs typeface="Tahoma"/>
                <a:sym typeface="Tahoma"/>
              </a:rPr>
              <a:t>output written to tape</a:t>
            </a:r>
            <a:endParaRPr/>
          </a:p>
          <a:p>
            <a:pPr marL="1143000" lvl="2" indent="-228600" algn="l" rtl="0">
              <a:lnSpc>
                <a:spcPct val="100000"/>
              </a:lnSpc>
              <a:spcBef>
                <a:spcPts val="320"/>
              </a:spcBef>
              <a:spcAft>
                <a:spcPts val="0"/>
              </a:spcAft>
              <a:buClr>
                <a:schemeClr val="accent2"/>
              </a:buClr>
              <a:buSzPts val="1600"/>
              <a:buFont typeface="Arial"/>
              <a:buChar char="●"/>
            </a:pPr>
            <a:r>
              <a:rPr lang="en-US" sz="1600" b="0" i="0" u="none">
                <a:solidFill>
                  <a:schemeClr val="dk1"/>
                </a:solidFill>
                <a:latin typeface="Tahoma"/>
                <a:ea typeface="Tahoma"/>
                <a:cs typeface="Tahoma"/>
                <a:sym typeface="Tahoma"/>
              </a:rPr>
              <a:t>tape printed on printer</a:t>
            </a:r>
            <a:endParaRPr/>
          </a:p>
          <a:p>
            <a:pPr marL="742950" lvl="1" indent="-285750" algn="l" rtl="0">
              <a:lnSpc>
                <a:spcPct val="100000"/>
              </a:lnSpc>
              <a:spcBef>
                <a:spcPts val="480"/>
              </a:spcBef>
              <a:spcAft>
                <a:spcPts val="0"/>
              </a:spcAft>
              <a:buClr>
                <a:schemeClr val="accent2"/>
              </a:buClr>
              <a:buSzPts val="2400"/>
              <a:buFont typeface="Arial"/>
              <a:buChar char="●"/>
            </a:pPr>
            <a:r>
              <a:rPr lang="en-US" sz="2400" b="0" i="0" u="none">
                <a:solidFill>
                  <a:srgbClr val="C00000"/>
                </a:solidFill>
                <a:latin typeface="Tahoma"/>
                <a:ea typeface="Tahoma"/>
                <a:cs typeface="Tahoma"/>
                <a:sym typeface="Tahoma"/>
              </a:rPr>
              <a:t>Problems</a:t>
            </a:r>
            <a:endParaRPr/>
          </a:p>
          <a:p>
            <a:pPr marL="1143000" lvl="2" indent="-228600" algn="l" rtl="0">
              <a:lnSpc>
                <a:spcPct val="100000"/>
              </a:lnSpc>
              <a:spcBef>
                <a:spcPts val="360"/>
              </a:spcBef>
              <a:spcAft>
                <a:spcPts val="0"/>
              </a:spcAft>
              <a:buClr>
                <a:schemeClr val="accent2"/>
              </a:buClr>
              <a:buSzPts val="1800"/>
              <a:buFont typeface="Arial"/>
              <a:buChar char="●"/>
            </a:pPr>
            <a:r>
              <a:rPr lang="en-US" sz="1800" b="0" i="0" u="none">
                <a:solidFill>
                  <a:srgbClr val="C00000"/>
                </a:solidFill>
                <a:latin typeface="Tahoma"/>
                <a:ea typeface="Tahoma"/>
                <a:cs typeface="Tahoma"/>
                <a:sym typeface="Tahoma"/>
              </a:rPr>
              <a:t>Long turnaround time - up to 2 DAYS!!!</a:t>
            </a:r>
            <a:endParaRPr/>
          </a:p>
          <a:p>
            <a:pPr marL="1143000" lvl="2" indent="-228600" algn="l" rtl="0">
              <a:lnSpc>
                <a:spcPct val="100000"/>
              </a:lnSpc>
              <a:spcBef>
                <a:spcPts val="400"/>
              </a:spcBef>
              <a:spcAft>
                <a:spcPts val="0"/>
              </a:spcAft>
              <a:buClr>
                <a:schemeClr val="accent2"/>
              </a:buClr>
              <a:buSzPts val="1800"/>
              <a:buFont typeface="Arial"/>
              <a:buChar char="●"/>
            </a:pPr>
            <a:r>
              <a:rPr lang="en-US" sz="1800" b="0" i="0" u="none">
                <a:solidFill>
                  <a:srgbClr val="C00000"/>
                </a:solidFill>
                <a:latin typeface="Tahoma"/>
                <a:ea typeface="Tahoma"/>
                <a:cs typeface="Tahoma"/>
                <a:sym typeface="Tahoma"/>
              </a:rPr>
              <a:t>Low CPU utilization</a:t>
            </a:r>
            <a:r>
              <a:rPr lang="en-US" sz="2000" b="0" i="0" u="none">
                <a:solidFill>
                  <a:srgbClr val="C00000"/>
                </a:solidFill>
                <a:latin typeface="Tahoma"/>
                <a:ea typeface="Tahoma"/>
                <a:cs typeface="Tahoma"/>
                <a:sym typeface="Tahoma"/>
              </a:rPr>
              <a:t> </a:t>
            </a:r>
            <a:endParaRPr/>
          </a:p>
          <a:p>
            <a:pPr marL="1600200" lvl="3" indent="-228600" algn="l" rtl="0">
              <a:lnSpc>
                <a:spcPct val="100000"/>
              </a:lnSpc>
              <a:spcBef>
                <a:spcPts val="320"/>
              </a:spcBef>
              <a:spcAft>
                <a:spcPts val="0"/>
              </a:spcAft>
              <a:buClr>
                <a:schemeClr val="accent2"/>
              </a:buClr>
              <a:buSzPts val="1600"/>
              <a:buFont typeface="Tahoma"/>
              <a:buChar char="•"/>
            </a:pPr>
            <a:r>
              <a:rPr lang="en-US" sz="1600" b="0" i="0" u="none">
                <a:solidFill>
                  <a:srgbClr val="C00000"/>
                </a:solidFill>
                <a:latin typeface="Tahoma"/>
                <a:ea typeface="Tahoma"/>
                <a:cs typeface="Tahoma"/>
                <a:sym typeface="Tahoma"/>
              </a:rPr>
              <a:t>I/O and CPU could not overlap;   slow mechanical devices.</a:t>
            </a:r>
            <a:endParaRPr/>
          </a:p>
        </p:txBody>
      </p:sp>
      <p:pic>
        <p:nvPicPr>
          <p:cNvPr id="377" name="Google Shape;377;p43" descr="http://www.computer-history.info/Page4.dir/pages/IBM.7090.dir/images/Picture.9.jpg"/>
          <p:cNvPicPr preferRelativeResize="0"/>
          <p:nvPr/>
        </p:nvPicPr>
        <p:blipFill rotWithShape="1">
          <a:blip r:embed="rId3">
            <a:alphaModFix/>
          </a:blip>
          <a:srcRect/>
          <a:stretch/>
        </p:blipFill>
        <p:spPr>
          <a:xfrm>
            <a:off x="5257800" y="2667000"/>
            <a:ext cx="3200400" cy="2432050"/>
          </a:xfrm>
          <a:prstGeom prst="rect">
            <a:avLst/>
          </a:prstGeom>
          <a:noFill/>
          <a:ln>
            <a:noFill/>
          </a:ln>
        </p:spPr>
      </p:pic>
      <p:sp>
        <p:nvSpPr>
          <p:cNvPr id="378" name="Google Shape;378;p43"/>
          <p:cNvSpPr txBox="1"/>
          <p:nvPr/>
        </p:nvSpPr>
        <p:spPr>
          <a:xfrm>
            <a:off x="7391400" y="2667000"/>
            <a:ext cx="1057275" cy="338137"/>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600"/>
              <a:buFont typeface="Times New Roman"/>
              <a:buNone/>
            </a:pPr>
            <a:r>
              <a:rPr lang="en-US" sz="1600" b="1" i="0" u="none">
                <a:solidFill>
                  <a:schemeClr val="dk1"/>
                </a:solidFill>
                <a:latin typeface="Times New Roman"/>
                <a:ea typeface="Times New Roman"/>
                <a:cs typeface="Times New Roman"/>
                <a:sym typeface="Times New Roman"/>
              </a:rPr>
              <a:t>IBM 7094</a:t>
            </a:r>
            <a:endParaRPr/>
          </a:p>
        </p:txBody>
      </p:sp>
      <p:sp>
        <p:nvSpPr>
          <p:cNvPr id="379" name="Google Shape;379;p43"/>
          <p:cNvSpPr txBox="1"/>
          <p:nvPr/>
        </p:nvSpPr>
        <p:spPr>
          <a:xfrm>
            <a:off x="5257800" y="4800600"/>
            <a:ext cx="2051050" cy="276225"/>
          </a:xfrm>
          <a:prstGeom prst="rect">
            <a:avLst/>
          </a:prstGeom>
          <a:solidFill>
            <a:srgbClr val="FFEB9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Times New Roman"/>
              <a:buNone/>
            </a:pPr>
            <a:r>
              <a:rPr lang="en-US" sz="1200" b="1" i="1" u="none">
                <a:solidFill>
                  <a:schemeClr val="dk1"/>
                </a:solidFill>
                <a:latin typeface="Times New Roman"/>
                <a:ea typeface="Times New Roman"/>
                <a:cs typeface="Times New Roman"/>
                <a:sym typeface="Times New Roman"/>
              </a:rPr>
              <a:t>From John Ousterhout slides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384" name="Google Shape;384;p44"/>
          <p:cNvSpPr txBox="1"/>
          <p:nvPr/>
        </p:nvSpPr>
        <p:spPr>
          <a:xfrm>
            <a:off x="3124200" y="6229350"/>
            <a:ext cx="2895600" cy="457200"/>
          </a:xfrm>
          <a:prstGeom prst="rect">
            <a:avLst/>
          </a:prstGeom>
          <a:noFill/>
          <a:ln>
            <a:noFill/>
          </a:ln>
        </p:spPr>
        <p:txBody>
          <a:bodyPr spcFirstLastPara="1" wrap="square" lIns="91425" tIns="45700" rIns="91425" bIns="45700" anchor="b" anchorCtr="0">
            <a:noAutofit/>
          </a:bodyPr>
          <a:lstStyle/>
          <a:p>
            <a:pPr marL="0" marR="0" lvl="0" indent="0" algn="ctr" rtl="0">
              <a:lnSpc>
                <a:spcPct val="100000"/>
              </a:lnSpc>
              <a:spcBef>
                <a:spcPts val="0"/>
              </a:spcBef>
              <a:spcAft>
                <a:spcPts val="0"/>
              </a:spcAft>
              <a:buClr>
                <a:schemeClr val="lt2"/>
              </a:buClr>
              <a:buSzPts val="1400"/>
              <a:buFont typeface="Arial"/>
              <a:buNone/>
            </a:pPr>
            <a:r>
              <a:rPr lang="en-US" sz="1400" b="0" i="0" u="none">
                <a:solidFill>
                  <a:schemeClr val="lt2"/>
                </a:solidFill>
                <a:latin typeface="Arial"/>
                <a:ea typeface="Arial"/>
                <a:cs typeface="Arial"/>
                <a:sym typeface="Arial"/>
              </a:rPr>
              <a:t>Principles of Operating Systems - Lecture 1</a:t>
            </a:r>
            <a:endParaRPr/>
          </a:p>
        </p:txBody>
      </p:sp>
      <p:sp>
        <p:nvSpPr>
          <p:cNvPr id="385" name="Google Shape;385;p44"/>
          <p:cNvSpPr txBox="1"/>
          <p:nvPr/>
        </p:nvSpPr>
        <p:spPr>
          <a:xfrm>
            <a:off x="6731000" y="6229350"/>
            <a:ext cx="19050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lt2"/>
              </a:buClr>
              <a:buSzPts val="1400"/>
              <a:buFont typeface="Arial"/>
              <a:buNone/>
            </a:pPr>
            <a:fld id="{00000000-1234-1234-1234-123412341234}" type="slidenum">
              <a:rPr lang="en-US" sz="1400" b="0" i="0" u="none">
                <a:solidFill>
                  <a:schemeClr val="lt2"/>
                </a:solidFill>
                <a:latin typeface="Arial"/>
                <a:ea typeface="Arial"/>
                <a:cs typeface="Arial"/>
                <a:sym typeface="Arial"/>
              </a:rPr>
              <a:t>26</a:t>
            </a:fld>
            <a:endParaRPr/>
          </a:p>
        </p:txBody>
      </p:sp>
      <p:sp>
        <p:nvSpPr>
          <p:cNvPr id="386" name="Google Shape;386;p44"/>
          <p:cNvSpPr txBox="1">
            <a:spLocks noGrp="1"/>
          </p:cNvSpPr>
          <p:nvPr>
            <p:ph type="title"/>
          </p:nvPr>
        </p:nvSpPr>
        <p:spPr>
          <a:xfrm>
            <a:off x="406400" y="228600"/>
            <a:ext cx="7772400" cy="11430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2"/>
              </a:buClr>
              <a:buSzPts val="3600"/>
              <a:buFont typeface="Arial Black"/>
              <a:buNone/>
            </a:pPr>
            <a:r>
              <a:rPr lang="en-US" sz="3600" b="0" i="0" u="none">
                <a:solidFill>
                  <a:schemeClr val="dk2"/>
                </a:solidFill>
                <a:latin typeface="Arial Black"/>
                <a:ea typeface="Arial Black"/>
                <a:cs typeface="Arial Black"/>
                <a:sym typeface="Arial Black"/>
              </a:rPr>
              <a:t>Batch Systems - Issues</a:t>
            </a:r>
            <a:endParaRPr/>
          </a:p>
        </p:txBody>
      </p:sp>
      <p:sp>
        <p:nvSpPr>
          <p:cNvPr id="387" name="Google Shape;387;p44"/>
          <p:cNvSpPr txBox="1">
            <a:spLocks noGrp="1"/>
          </p:cNvSpPr>
          <p:nvPr>
            <p:ph type="body" idx="1"/>
          </p:nvPr>
        </p:nvSpPr>
        <p:spPr>
          <a:xfrm>
            <a:off x="381000" y="1676400"/>
            <a:ext cx="8255000" cy="4419600"/>
          </a:xfrm>
          <a:prstGeom prst="rect">
            <a:avLst/>
          </a:prstGeom>
          <a:noFill/>
          <a:ln>
            <a:noFill/>
          </a:ln>
        </p:spPr>
        <p:txBody>
          <a:bodyPr spcFirstLastPara="1" wrap="square" lIns="91425" tIns="45700" rIns="91425" bIns="45700" anchor="t" anchorCtr="0">
            <a:noAutofit/>
          </a:bodyPr>
          <a:lstStyle/>
          <a:p>
            <a:pPr marL="742950" lvl="1" indent="-285750" algn="l" rtl="0">
              <a:lnSpc>
                <a:spcPct val="100000"/>
              </a:lnSpc>
              <a:spcBef>
                <a:spcPts val="0"/>
              </a:spcBef>
              <a:spcAft>
                <a:spcPts val="0"/>
              </a:spcAft>
              <a:buClr>
                <a:schemeClr val="accent2"/>
              </a:buClr>
              <a:buSzPts val="2400"/>
              <a:buFont typeface="Arial"/>
              <a:buChar char="●"/>
            </a:pPr>
            <a:r>
              <a:rPr lang="en-US" sz="2400" b="0" i="0" u="none">
                <a:solidFill>
                  <a:schemeClr val="dk1"/>
                </a:solidFill>
                <a:latin typeface="Tahoma"/>
                <a:ea typeface="Tahoma"/>
                <a:cs typeface="Tahoma"/>
                <a:sym typeface="Tahoma"/>
              </a:rPr>
              <a:t>Solutions to speed up I/O:</a:t>
            </a:r>
            <a:endParaRPr/>
          </a:p>
          <a:p>
            <a:pPr marL="742950" lvl="1" indent="-285750" algn="l" rtl="0">
              <a:lnSpc>
                <a:spcPct val="100000"/>
              </a:lnSpc>
              <a:spcBef>
                <a:spcPts val="360"/>
              </a:spcBef>
              <a:spcAft>
                <a:spcPts val="0"/>
              </a:spcAft>
              <a:buClr>
                <a:schemeClr val="accent2"/>
              </a:buClr>
              <a:buSzPts val="1800"/>
              <a:buFont typeface="Arial"/>
              <a:buChar char="●"/>
            </a:pPr>
            <a:r>
              <a:rPr lang="en-US" sz="1800" b="0" i="0" u="none">
                <a:solidFill>
                  <a:schemeClr val="dk1"/>
                </a:solidFill>
                <a:latin typeface="Tahoma"/>
                <a:ea typeface="Tahoma"/>
                <a:cs typeface="Tahoma"/>
                <a:sym typeface="Tahoma"/>
              </a:rPr>
              <a:t>Offline Processing</a:t>
            </a:r>
            <a:endParaRPr/>
          </a:p>
          <a:p>
            <a:pPr marL="1143000" lvl="2" indent="-228600" algn="l" rtl="0">
              <a:lnSpc>
                <a:spcPct val="100000"/>
              </a:lnSpc>
              <a:spcBef>
                <a:spcPts val="320"/>
              </a:spcBef>
              <a:spcAft>
                <a:spcPts val="0"/>
              </a:spcAft>
              <a:buClr>
                <a:schemeClr val="accent2"/>
              </a:buClr>
              <a:buSzPts val="1600"/>
              <a:buFont typeface="Arial"/>
              <a:buChar char="●"/>
            </a:pPr>
            <a:r>
              <a:rPr lang="en-US" sz="1600" b="0" i="0" u="none">
                <a:solidFill>
                  <a:schemeClr val="dk1"/>
                </a:solidFill>
                <a:latin typeface="Tahoma"/>
                <a:ea typeface="Tahoma"/>
                <a:cs typeface="Tahoma"/>
                <a:sym typeface="Tahoma"/>
              </a:rPr>
              <a:t>load jobs into memory from tapes, card reading and line printing are done offline.</a:t>
            </a:r>
            <a:endParaRPr/>
          </a:p>
          <a:p>
            <a:pPr marL="742950" lvl="1" indent="-285750" algn="l" rtl="0">
              <a:lnSpc>
                <a:spcPct val="100000"/>
              </a:lnSpc>
              <a:spcBef>
                <a:spcPts val="360"/>
              </a:spcBef>
              <a:spcAft>
                <a:spcPts val="0"/>
              </a:spcAft>
              <a:buClr>
                <a:schemeClr val="accent2"/>
              </a:buClr>
              <a:buSzPts val="1800"/>
              <a:buFont typeface="Arial"/>
              <a:buChar char="●"/>
            </a:pPr>
            <a:r>
              <a:rPr lang="en-US" sz="1800" b="0" i="0" u="none">
                <a:solidFill>
                  <a:schemeClr val="dk1"/>
                </a:solidFill>
                <a:latin typeface="Tahoma"/>
                <a:ea typeface="Tahoma"/>
                <a:cs typeface="Tahoma"/>
                <a:sym typeface="Tahoma"/>
              </a:rPr>
              <a:t>Spooling </a:t>
            </a:r>
            <a:endParaRPr/>
          </a:p>
          <a:p>
            <a:pPr marL="1143000" lvl="2" indent="-228600" algn="l" rtl="0">
              <a:lnSpc>
                <a:spcPct val="100000"/>
              </a:lnSpc>
              <a:spcBef>
                <a:spcPts val="320"/>
              </a:spcBef>
              <a:spcAft>
                <a:spcPts val="0"/>
              </a:spcAft>
              <a:buClr>
                <a:schemeClr val="accent2"/>
              </a:buClr>
              <a:buSzPts val="1600"/>
              <a:buFont typeface="Arial"/>
              <a:buChar char="●"/>
            </a:pPr>
            <a:r>
              <a:rPr lang="en-US" sz="1600" b="0" i="0" u="none">
                <a:solidFill>
                  <a:schemeClr val="dk1"/>
                </a:solidFill>
                <a:latin typeface="Tahoma"/>
                <a:ea typeface="Tahoma"/>
                <a:cs typeface="Tahoma"/>
                <a:sym typeface="Tahoma"/>
              </a:rPr>
              <a:t>Use disk (random access device) as large storage for reading as many input files as  possible and storing output files until output devices are ready to accept them.</a:t>
            </a:r>
            <a:endParaRPr/>
          </a:p>
          <a:p>
            <a:pPr marL="1143000" lvl="2" indent="-228600" algn="l" rtl="0">
              <a:lnSpc>
                <a:spcPct val="100000"/>
              </a:lnSpc>
              <a:spcBef>
                <a:spcPts val="320"/>
              </a:spcBef>
              <a:spcAft>
                <a:spcPts val="0"/>
              </a:spcAft>
              <a:buClr>
                <a:schemeClr val="accent2"/>
              </a:buClr>
              <a:buSzPts val="1600"/>
              <a:buFont typeface="Arial"/>
              <a:buChar char="●"/>
            </a:pPr>
            <a:r>
              <a:rPr lang="en-US" sz="1600" b="0" i="0" u="none">
                <a:solidFill>
                  <a:schemeClr val="dk1"/>
                </a:solidFill>
                <a:latin typeface="Tahoma"/>
                <a:ea typeface="Tahoma"/>
                <a:cs typeface="Tahoma"/>
                <a:sym typeface="Tahoma"/>
              </a:rPr>
              <a:t>Allows overlap -  I/O of one job with computation of another.</a:t>
            </a:r>
            <a:endParaRPr/>
          </a:p>
          <a:p>
            <a:pPr marL="1143000" lvl="2" indent="-228600" algn="l" rtl="0">
              <a:lnSpc>
                <a:spcPct val="100000"/>
              </a:lnSpc>
              <a:spcBef>
                <a:spcPts val="320"/>
              </a:spcBef>
              <a:spcAft>
                <a:spcPts val="0"/>
              </a:spcAft>
              <a:buClr>
                <a:schemeClr val="accent2"/>
              </a:buClr>
              <a:buSzPts val="1600"/>
              <a:buFont typeface="Arial"/>
              <a:buChar char="●"/>
            </a:pPr>
            <a:r>
              <a:rPr lang="en-US" sz="1600" b="0" i="0" u="none">
                <a:solidFill>
                  <a:schemeClr val="dk1"/>
                </a:solidFill>
                <a:latin typeface="Tahoma"/>
                <a:ea typeface="Tahoma"/>
                <a:cs typeface="Tahoma"/>
                <a:sym typeface="Tahoma"/>
              </a:rPr>
              <a:t>Introduces notion of a job pool that allows OS choose next job to run so as to increase CPU utilization.</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91"/>
        <p:cNvGrpSpPr/>
        <p:nvPr/>
      </p:nvGrpSpPr>
      <p:grpSpPr>
        <a:xfrm>
          <a:off x="0" y="0"/>
          <a:ext cx="0" cy="0"/>
          <a:chOff x="0" y="0"/>
          <a:chExt cx="0" cy="0"/>
        </a:xfrm>
      </p:grpSpPr>
      <p:sp>
        <p:nvSpPr>
          <p:cNvPr id="392" name="Google Shape;392;p45"/>
          <p:cNvSpPr txBox="1"/>
          <p:nvPr/>
        </p:nvSpPr>
        <p:spPr>
          <a:xfrm>
            <a:off x="3124200" y="6229350"/>
            <a:ext cx="2895600" cy="457200"/>
          </a:xfrm>
          <a:prstGeom prst="rect">
            <a:avLst/>
          </a:prstGeom>
          <a:noFill/>
          <a:ln>
            <a:noFill/>
          </a:ln>
        </p:spPr>
        <p:txBody>
          <a:bodyPr spcFirstLastPara="1" wrap="square" lIns="91425" tIns="45700" rIns="91425" bIns="45700" anchor="b" anchorCtr="0">
            <a:noAutofit/>
          </a:bodyPr>
          <a:lstStyle/>
          <a:p>
            <a:pPr marL="0" marR="0" lvl="0" indent="0" algn="ctr" rtl="0">
              <a:lnSpc>
                <a:spcPct val="100000"/>
              </a:lnSpc>
              <a:spcBef>
                <a:spcPts val="0"/>
              </a:spcBef>
              <a:spcAft>
                <a:spcPts val="0"/>
              </a:spcAft>
              <a:buClr>
                <a:schemeClr val="lt2"/>
              </a:buClr>
              <a:buSzPts val="1400"/>
              <a:buFont typeface="Arial"/>
              <a:buNone/>
            </a:pPr>
            <a:r>
              <a:rPr lang="en-US" sz="1400" b="0" i="0" u="none">
                <a:solidFill>
                  <a:schemeClr val="lt2"/>
                </a:solidFill>
                <a:latin typeface="Arial"/>
                <a:ea typeface="Arial"/>
                <a:cs typeface="Arial"/>
                <a:sym typeface="Arial"/>
              </a:rPr>
              <a:t>Principles of Operating Systems - Lecture 1</a:t>
            </a:r>
            <a:endParaRPr/>
          </a:p>
        </p:txBody>
      </p:sp>
      <p:sp>
        <p:nvSpPr>
          <p:cNvPr id="393" name="Google Shape;393;p45"/>
          <p:cNvSpPr txBox="1"/>
          <p:nvPr/>
        </p:nvSpPr>
        <p:spPr>
          <a:xfrm>
            <a:off x="6731000" y="6229350"/>
            <a:ext cx="19050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lt2"/>
              </a:buClr>
              <a:buSzPts val="1400"/>
              <a:buFont typeface="Arial"/>
              <a:buNone/>
            </a:pPr>
            <a:fld id="{00000000-1234-1234-1234-123412341234}" type="slidenum">
              <a:rPr lang="en-US" sz="1400" b="0" i="0" u="none">
                <a:solidFill>
                  <a:schemeClr val="lt2"/>
                </a:solidFill>
                <a:latin typeface="Arial"/>
                <a:ea typeface="Arial"/>
                <a:cs typeface="Arial"/>
                <a:sym typeface="Arial"/>
              </a:rPr>
              <a:t>27</a:t>
            </a:fld>
            <a:endParaRPr/>
          </a:p>
        </p:txBody>
      </p:sp>
      <p:sp>
        <p:nvSpPr>
          <p:cNvPr id="394" name="Google Shape;394;p45"/>
          <p:cNvSpPr txBox="1">
            <a:spLocks noGrp="1"/>
          </p:cNvSpPr>
          <p:nvPr>
            <p:ph type="title"/>
          </p:nvPr>
        </p:nvSpPr>
        <p:spPr>
          <a:xfrm>
            <a:off x="406400" y="228600"/>
            <a:ext cx="7772400" cy="11430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2"/>
              </a:buClr>
              <a:buSzPts val="3600"/>
              <a:buFont typeface="Arial Black"/>
              <a:buNone/>
            </a:pPr>
            <a:r>
              <a:rPr lang="en-US" sz="3600" b="0" i="0" u="none">
                <a:solidFill>
                  <a:schemeClr val="dk2"/>
                </a:solidFill>
                <a:latin typeface="Arial Black"/>
                <a:ea typeface="Arial Black"/>
                <a:cs typeface="Arial Black"/>
                <a:sym typeface="Arial Black"/>
              </a:rPr>
              <a:t>Speeding up I/O</a:t>
            </a:r>
            <a:endParaRPr/>
          </a:p>
        </p:txBody>
      </p:sp>
      <p:pic>
        <p:nvPicPr>
          <p:cNvPr id="395" name="Google Shape;395;p45" descr="img9"/>
          <p:cNvPicPr preferRelativeResize="0">
            <a:picLocks noGrp="1"/>
          </p:cNvPicPr>
          <p:nvPr>
            <p:ph type="body" idx="1"/>
          </p:nvPr>
        </p:nvPicPr>
        <p:blipFill rotWithShape="1">
          <a:blip r:embed="rId3">
            <a:alphaModFix/>
          </a:blip>
          <a:srcRect/>
          <a:stretch/>
        </p:blipFill>
        <p:spPr>
          <a:xfrm>
            <a:off x="2590800" y="1905000"/>
            <a:ext cx="3930650" cy="417195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99"/>
        <p:cNvGrpSpPr/>
        <p:nvPr/>
      </p:nvGrpSpPr>
      <p:grpSpPr>
        <a:xfrm>
          <a:off x="0" y="0"/>
          <a:ext cx="0" cy="0"/>
          <a:chOff x="0" y="0"/>
          <a:chExt cx="0" cy="0"/>
        </a:xfrm>
      </p:grpSpPr>
      <p:sp>
        <p:nvSpPr>
          <p:cNvPr id="400" name="Google Shape;400;p46"/>
          <p:cNvSpPr txBox="1"/>
          <p:nvPr/>
        </p:nvSpPr>
        <p:spPr>
          <a:xfrm>
            <a:off x="3124200" y="6229350"/>
            <a:ext cx="2895600" cy="457200"/>
          </a:xfrm>
          <a:prstGeom prst="rect">
            <a:avLst/>
          </a:prstGeom>
          <a:noFill/>
          <a:ln>
            <a:noFill/>
          </a:ln>
        </p:spPr>
        <p:txBody>
          <a:bodyPr spcFirstLastPara="1" wrap="square" lIns="91425" tIns="45700" rIns="91425" bIns="45700" anchor="b" anchorCtr="0">
            <a:noAutofit/>
          </a:bodyPr>
          <a:lstStyle/>
          <a:p>
            <a:pPr marL="0" marR="0" lvl="0" indent="0" algn="ctr" rtl="0">
              <a:lnSpc>
                <a:spcPct val="100000"/>
              </a:lnSpc>
              <a:spcBef>
                <a:spcPts val="0"/>
              </a:spcBef>
              <a:spcAft>
                <a:spcPts val="0"/>
              </a:spcAft>
              <a:buClr>
                <a:schemeClr val="lt2"/>
              </a:buClr>
              <a:buSzPts val="1400"/>
              <a:buFont typeface="Arial"/>
              <a:buNone/>
            </a:pPr>
            <a:r>
              <a:rPr lang="en-US" sz="1400" b="0" i="0" u="none">
                <a:solidFill>
                  <a:schemeClr val="lt2"/>
                </a:solidFill>
                <a:latin typeface="Arial"/>
                <a:ea typeface="Arial"/>
                <a:cs typeface="Arial"/>
                <a:sym typeface="Arial"/>
              </a:rPr>
              <a:t>Principles of Operating Systems - Lecture 1</a:t>
            </a:r>
            <a:endParaRPr/>
          </a:p>
        </p:txBody>
      </p:sp>
      <p:sp>
        <p:nvSpPr>
          <p:cNvPr id="401" name="Google Shape;401;p46"/>
          <p:cNvSpPr txBox="1"/>
          <p:nvPr/>
        </p:nvSpPr>
        <p:spPr>
          <a:xfrm>
            <a:off x="6731000" y="6229350"/>
            <a:ext cx="19050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lt2"/>
              </a:buClr>
              <a:buSzPts val="1400"/>
              <a:buFont typeface="Arial"/>
              <a:buNone/>
            </a:pPr>
            <a:fld id="{00000000-1234-1234-1234-123412341234}" type="slidenum">
              <a:rPr lang="en-US" sz="1400" b="0" i="0" u="none">
                <a:solidFill>
                  <a:schemeClr val="lt2"/>
                </a:solidFill>
                <a:latin typeface="Arial"/>
                <a:ea typeface="Arial"/>
                <a:cs typeface="Arial"/>
                <a:sym typeface="Arial"/>
              </a:rPr>
              <a:t>28</a:t>
            </a:fld>
            <a:endParaRPr/>
          </a:p>
        </p:txBody>
      </p:sp>
      <p:sp>
        <p:nvSpPr>
          <p:cNvPr id="402" name="Google Shape;402;p46"/>
          <p:cNvSpPr txBox="1">
            <a:spLocks noGrp="1"/>
          </p:cNvSpPr>
          <p:nvPr>
            <p:ph type="title"/>
          </p:nvPr>
        </p:nvSpPr>
        <p:spPr>
          <a:xfrm>
            <a:off x="406400" y="228600"/>
            <a:ext cx="7772400" cy="11430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2"/>
              </a:buClr>
              <a:buSzPts val="3600"/>
              <a:buFont typeface="Arial Black"/>
              <a:buNone/>
            </a:pPr>
            <a:r>
              <a:rPr lang="en-US" sz="3600" b="0" i="0" u="none">
                <a:solidFill>
                  <a:schemeClr val="dk2"/>
                </a:solidFill>
                <a:latin typeface="Arial Black"/>
                <a:ea typeface="Arial Black"/>
                <a:cs typeface="Arial Black"/>
                <a:sym typeface="Arial Black"/>
              </a:rPr>
              <a:t>Batch Systems - I/O completion</a:t>
            </a:r>
            <a:endParaRPr/>
          </a:p>
        </p:txBody>
      </p:sp>
      <p:sp>
        <p:nvSpPr>
          <p:cNvPr id="403" name="Google Shape;403;p46"/>
          <p:cNvSpPr txBox="1">
            <a:spLocks noGrp="1"/>
          </p:cNvSpPr>
          <p:nvPr>
            <p:ph type="body" idx="1"/>
          </p:nvPr>
        </p:nvSpPr>
        <p:spPr>
          <a:xfrm>
            <a:off x="381000" y="1676400"/>
            <a:ext cx="8255000" cy="4419600"/>
          </a:xfrm>
          <a:prstGeom prst="rect">
            <a:avLst/>
          </a:prstGeom>
          <a:noFill/>
          <a:ln>
            <a:noFill/>
          </a:ln>
        </p:spPr>
        <p:txBody>
          <a:bodyPr spcFirstLastPara="1" wrap="square" lIns="91425" tIns="45700" rIns="91425" bIns="45700" anchor="t" anchorCtr="0">
            <a:noAutofit/>
          </a:bodyPr>
          <a:lstStyle/>
          <a:p>
            <a:pPr marL="342900" lvl="0" indent="-342900" algn="l" rtl="0">
              <a:lnSpc>
                <a:spcPct val="100000"/>
              </a:lnSpc>
              <a:spcBef>
                <a:spcPts val="0"/>
              </a:spcBef>
              <a:spcAft>
                <a:spcPts val="0"/>
              </a:spcAft>
              <a:buClr>
                <a:schemeClr val="accent2"/>
              </a:buClr>
              <a:buSzPts val="2800"/>
              <a:buFont typeface="Arial"/>
              <a:buChar char="●"/>
            </a:pPr>
            <a:r>
              <a:rPr lang="en-US" sz="2800" b="0" i="0" u="none">
                <a:solidFill>
                  <a:schemeClr val="dk1"/>
                </a:solidFill>
                <a:latin typeface="Tahoma"/>
                <a:ea typeface="Tahoma"/>
                <a:cs typeface="Tahoma"/>
                <a:sym typeface="Tahoma"/>
              </a:rPr>
              <a:t>How do we know that I/O is complete?</a:t>
            </a:r>
            <a:endParaRPr/>
          </a:p>
          <a:p>
            <a:pPr marL="742950" lvl="1" indent="-285750" algn="l" rtl="0">
              <a:lnSpc>
                <a:spcPct val="100000"/>
              </a:lnSpc>
              <a:spcBef>
                <a:spcPts val="480"/>
              </a:spcBef>
              <a:spcAft>
                <a:spcPts val="0"/>
              </a:spcAft>
              <a:buClr>
                <a:schemeClr val="accent2"/>
              </a:buClr>
              <a:buSzPts val="2400"/>
              <a:buFont typeface="Arial"/>
              <a:buChar char="●"/>
            </a:pPr>
            <a:r>
              <a:rPr lang="en-US" sz="2400" b="0" i="0" u="none">
                <a:solidFill>
                  <a:schemeClr val="dk1"/>
                </a:solidFill>
                <a:latin typeface="Tahoma"/>
                <a:ea typeface="Tahoma"/>
                <a:cs typeface="Tahoma"/>
                <a:sym typeface="Tahoma"/>
              </a:rPr>
              <a:t>Polling:</a:t>
            </a:r>
            <a:endParaRPr/>
          </a:p>
          <a:p>
            <a:pPr marL="1143000" lvl="2" indent="-228600" algn="l" rtl="0">
              <a:lnSpc>
                <a:spcPct val="100000"/>
              </a:lnSpc>
              <a:spcBef>
                <a:spcPts val="400"/>
              </a:spcBef>
              <a:spcAft>
                <a:spcPts val="0"/>
              </a:spcAft>
              <a:buClr>
                <a:schemeClr val="accent2"/>
              </a:buClr>
              <a:buSzPts val="2000"/>
              <a:buFont typeface="Arial"/>
              <a:buChar char="●"/>
            </a:pPr>
            <a:r>
              <a:rPr lang="en-US" sz="2000" b="0" i="0" u="none">
                <a:solidFill>
                  <a:schemeClr val="dk1"/>
                </a:solidFill>
                <a:latin typeface="Tahoma"/>
                <a:ea typeface="Tahoma"/>
                <a:cs typeface="Tahoma"/>
                <a:sym typeface="Tahoma"/>
              </a:rPr>
              <a:t>Device sets a flag when it is busy.</a:t>
            </a:r>
            <a:endParaRPr/>
          </a:p>
          <a:p>
            <a:pPr marL="1143000" lvl="2" indent="-228600" algn="l" rtl="0">
              <a:lnSpc>
                <a:spcPct val="100000"/>
              </a:lnSpc>
              <a:spcBef>
                <a:spcPts val="400"/>
              </a:spcBef>
              <a:spcAft>
                <a:spcPts val="0"/>
              </a:spcAft>
              <a:buClr>
                <a:schemeClr val="accent2"/>
              </a:buClr>
              <a:buSzPts val="2000"/>
              <a:buFont typeface="Arial"/>
              <a:buChar char="●"/>
            </a:pPr>
            <a:r>
              <a:rPr lang="en-US" sz="2000" b="0" i="0" u="none">
                <a:solidFill>
                  <a:schemeClr val="dk1"/>
                </a:solidFill>
                <a:latin typeface="Tahoma"/>
                <a:ea typeface="Tahoma"/>
                <a:cs typeface="Tahoma"/>
                <a:sym typeface="Tahoma"/>
              </a:rPr>
              <a:t>Program tests the flag in a loop waiting for completion of I/O.</a:t>
            </a:r>
            <a:endParaRPr/>
          </a:p>
          <a:p>
            <a:pPr marL="742950" lvl="1" indent="-285750" algn="l" rtl="0">
              <a:lnSpc>
                <a:spcPct val="100000"/>
              </a:lnSpc>
              <a:spcBef>
                <a:spcPts val="480"/>
              </a:spcBef>
              <a:spcAft>
                <a:spcPts val="0"/>
              </a:spcAft>
              <a:buClr>
                <a:schemeClr val="accent2"/>
              </a:buClr>
              <a:buSzPts val="2400"/>
              <a:buFont typeface="Arial"/>
              <a:buChar char="●"/>
            </a:pPr>
            <a:r>
              <a:rPr lang="en-US" sz="2400" b="0" i="0" u="none">
                <a:solidFill>
                  <a:schemeClr val="dk1"/>
                </a:solidFill>
                <a:latin typeface="Tahoma"/>
                <a:ea typeface="Tahoma"/>
                <a:cs typeface="Tahoma"/>
                <a:sym typeface="Tahoma"/>
              </a:rPr>
              <a:t>Interrupts:</a:t>
            </a:r>
            <a:endParaRPr/>
          </a:p>
          <a:p>
            <a:pPr marL="1143000" lvl="2" indent="-228600" algn="l" rtl="0">
              <a:lnSpc>
                <a:spcPct val="100000"/>
              </a:lnSpc>
              <a:spcBef>
                <a:spcPts val="400"/>
              </a:spcBef>
              <a:spcAft>
                <a:spcPts val="0"/>
              </a:spcAft>
              <a:buClr>
                <a:schemeClr val="accent2"/>
              </a:buClr>
              <a:buSzPts val="2000"/>
              <a:buFont typeface="Arial"/>
              <a:buChar char="●"/>
            </a:pPr>
            <a:r>
              <a:rPr lang="en-US" sz="2000" b="0" i="0" u="none">
                <a:solidFill>
                  <a:schemeClr val="dk1"/>
                </a:solidFill>
                <a:latin typeface="Tahoma"/>
                <a:ea typeface="Tahoma"/>
                <a:cs typeface="Tahoma"/>
                <a:sym typeface="Tahoma"/>
              </a:rPr>
              <a:t>On completion of I/O, device forces CPU to jump to a specific instruction address that contains the interrupt service routine.</a:t>
            </a:r>
            <a:endParaRPr/>
          </a:p>
          <a:p>
            <a:pPr marL="1143000" lvl="2" indent="-228600" algn="l" rtl="0">
              <a:lnSpc>
                <a:spcPct val="100000"/>
              </a:lnSpc>
              <a:spcBef>
                <a:spcPts val="400"/>
              </a:spcBef>
              <a:spcAft>
                <a:spcPts val="0"/>
              </a:spcAft>
              <a:buClr>
                <a:schemeClr val="accent2"/>
              </a:buClr>
              <a:buSzPts val="2000"/>
              <a:buFont typeface="Arial"/>
              <a:buChar char="●"/>
            </a:pPr>
            <a:r>
              <a:rPr lang="en-US" sz="2000" b="0" i="0" u="none">
                <a:solidFill>
                  <a:schemeClr val="dk1"/>
                </a:solidFill>
                <a:latin typeface="Tahoma"/>
                <a:ea typeface="Tahoma"/>
                <a:cs typeface="Tahoma"/>
                <a:sym typeface="Tahoma"/>
              </a:rPr>
              <a:t>After the interrupt has been processed, CPU returns to code it was executing prior to servicing the interrupt.</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07"/>
        <p:cNvGrpSpPr/>
        <p:nvPr/>
      </p:nvGrpSpPr>
      <p:grpSpPr>
        <a:xfrm>
          <a:off x="0" y="0"/>
          <a:ext cx="0" cy="0"/>
          <a:chOff x="0" y="0"/>
          <a:chExt cx="0" cy="0"/>
        </a:xfrm>
      </p:grpSpPr>
      <p:sp>
        <p:nvSpPr>
          <p:cNvPr id="408" name="Google Shape;408;p47"/>
          <p:cNvSpPr txBox="1"/>
          <p:nvPr/>
        </p:nvSpPr>
        <p:spPr>
          <a:xfrm>
            <a:off x="3124200" y="6229350"/>
            <a:ext cx="2895600" cy="457200"/>
          </a:xfrm>
          <a:prstGeom prst="rect">
            <a:avLst/>
          </a:prstGeom>
          <a:noFill/>
          <a:ln>
            <a:noFill/>
          </a:ln>
        </p:spPr>
        <p:txBody>
          <a:bodyPr spcFirstLastPara="1" wrap="square" lIns="91425" tIns="45700" rIns="91425" bIns="45700" anchor="b" anchorCtr="0">
            <a:noAutofit/>
          </a:bodyPr>
          <a:lstStyle/>
          <a:p>
            <a:pPr marL="0" marR="0" lvl="0" indent="0" algn="ctr" rtl="0">
              <a:lnSpc>
                <a:spcPct val="100000"/>
              </a:lnSpc>
              <a:spcBef>
                <a:spcPts val="0"/>
              </a:spcBef>
              <a:spcAft>
                <a:spcPts val="0"/>
              </a:spcAft>
              <a:buClr>
                <a:schemeClr val="lt2"/>
              </a:buClr>
              <a:buSzPts val="1400"/>
              <a:buFont typeface="Arial"/>
              <a:buNone/>
            </a:pPr>
            <a:r>
              <a:rPr lang="en-US" sz="1400" b="0" i="0" u="none">
                <a:solidFill>
                  <a:schemeClr val="lt2"/>
                </a:solidFill>
                <a:latin typeface="Arial"/>
                <a:ea typeface="Arial"/>
                <a:cs typeface="Arial"/>
                <a:sym typeface="Arial"/>
              </a:rPr>
              <a:t>Principles of Operating Systems - Lecture 1</a:t>
            </a:r>
            <a:endParaRPr/>
          </a:p>
        </p:txBody>
      </p:sp>
      <p:sp>
        <p:nvSpPr>
          <p:cNvPr id="409" name="Google Shape;409;p47"/>
          <p:cNvSpPr txBox="1"/>
          <p:nvPr/>
        </p:nvSpPr>
        <p:spPr>
          <a:xfrm>
            <a:off x="6731000" y="6229350"/>
            <a:ext cx="19050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lt2"/>
              </a:buClr>
              <a:buSzPts val="1400"/>
              <a:buFont typeface="Arial"/>
              <a:buNone/>
            </a:pPr>
            <a:fld id="{00000000-1234-1234-1234-123412341234}" type="slidenum">
              <a:rPr lang="en-US" sz="1400" b="0" i="0" u="none">
                <a:solidFill>
                  <a:schemeClr val="lt2"/>
                </a:solidFill>
                <a:latin typeface="Arial"/>
                <a:ea typeface="Arial"/>
                <a:cs typeface="Arial"/>
                <a:sym typeface="Arial"/>
              </a:rPr>
              <a:t>29</a:t>
            </a:fld>
            <a:endParaRPr/>
          </a:p>
        </p:txBody>
      </p:sp>
      <p:sp>
        <p:nvSpPr>
          <p:cNvPr id="410" name="Google Shape;410;p47"/>
          <p:cNvSpPr txBox="1">
            <a:spLocks noGrp="1"/>
          </p:cNvSpPr>
          <p:nvPr>
            <p:ph type="title"/>
          </p:nvPr>
        </p:nvSpPr>
        <p:spPr>
          <a:xfrm>
            <a:off x="406400" y="228600"/>
            <a:ext cx="7772400" cy="11430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2"/>
              </a:buClr>
              <a:buSzPts val="3600"/>
              <a:buFont typeface="Arial Black"/>
              <a:buNone/>
            </a:pPr>
            <a:r>
              <a:rPr lang="en-US" sz="3600" b="0" i="0" u="none">
                <a:solidFill>
                  <a:schemeClr val="dk2"/>
                </a:solidFill>
                <a:latin typeface="Arial Black"/>
                <a:ea typeface="Arial Black"/>
                <a:cs typeface="Arial Black"/>
                <a:sym typeface="Arial Black"/>
              </a:rPr>
              <a:t>Multiprogramming</a:t>
            </a:r>
            <a:endParaRPr/>
          </a:p>
        </p:txBody>
      </p:sp>
      <p:sp>
        <p:nvSpPr>
          <p:cNvPr id="411" name="Google Shape;411;p47"/>
          <p:cNvSpPr txBox="1">
            <a:spLocks noGrp="1"/>
          </p:cNvSpPr>
          <p:nvPr>
            <p:ph type="body" idx="1"/>
          </p:nvPr>
        </p:nvSpPr>
        <p:spPr>
          <a:xfrm>
            <a:off x="381000" y="1676400"/>
            <a:ext cx="8255000" cy="4419600"/>
          </a:xfrm>
          <a:prstGeom prst="rect">
            <a:avLst/>
          </a:prstGeom>
          <a:noFill/>
          <a:ln>
            <a:noFill/>
          </a:ln>
        </p:spPr>
        <p:txBody>
          <a:bodyPr spcFirstLastPara="1" wrap="square" lIns="91425" tIns="45700" rIns="91425" bIns="45700" anchor="t" anchorCtr="0">
            <a:noAutofit/>
          </a:bodyPr>
          <a:lstStyle/>
          <a:p>
            <a:pPr marL="342900" lvl="0" indent="-342900" algn="l" rtl="0">
              <a:lnSpc>
                <a:spcPct val="100000"/>
              </a:lnSpc>
              <a:spcBef>
                <a:spcPts val="0"/>
              </a:spcBef>
              <a:spcAft>
                <a:spcPts val="0"/>
              </a:spcAft>
              <a:buClr>
                <a:schemeClr val="accent2"/>
              </a:buClr>
              <a:buSzPts val="2800"/>
              <a:buFont typeface="Arial"/>
              <a:buChar char="●"/>
            </a:pPr>
            <a:r>
              <a:rPr lang="en-US" sz="2800" b="0" i="0" u="none">
                <a:solidFill>
                  <a:schemeClr val="dk1"/>
                </a:solidFill>
                <a:latin typeface="Tahoma"/>
                <a:ea typeface="Tahoma"/>
                <a:cs typeface="Tahoma"/>
                <a:sym typeface="Tahoma"/>
              </a:rPr>
              <a:t>Use interrupts to run multiple programs simultaneously</a:t>
            </a:r>
            <a:endParaRPr/>
          </a:p>
          <a:p>
            <a:pPr marL="1143000" lvl="2" indent="-228600" algn="l" rtl="0">
              <a:lnSpc>
                <a:spcPct val="100000"/>
              </a:lnSpc>
              <a:spcBef>
                <a:spcPts val="400"/>
              </a:spcBef>
              <a:spcAft>
                <a:spcPts val="0"/>
              </a:spcAft>
              <a:buClr>
                <a:schemeClr val="accent2"/>
              </a:buClr>
              <a:buSzPts val="2000"/>
              <a:buFont typeface="Arial"/>
              <a:buChar char="●"/>
            </a:pPr>
            <a:r>
              <a:rPr lang="en-US" sz="2000" b="0" i="0" u="none">
                <a:solidFill>
                  <a:schemeClr val="dk1"/>
                </a:solidFill>
                <a:latin typeface="Tahoma"/>
                <a:ea typeface="Tahoma"/>
                <a:cs typeface="Tahoma"/>
                <a:sym typeface="Tahoma"/>
              </a:rPr>
              <a:t>When a program performs I/O, instead of polling, execute another program till interrupt is received.</a:t>
            </a:r>
            <a:endParaRPr/>
          </a:p>
          <a:p>
            <a:pPr marL="342900" lvl="0" indent="-342900" algn="l" rtl="0">
              <a:lnSpc>
                <a:spcPct val="100000"/>
              </a:lnSpc>
              <a:spcBef>
                <a:spcPts val="560"/>
              </a:spcBef>
              <a:spcAft>
                <a:spcPts val="0"/>
              </a:spcAft>
              <a:buClr>
                <a:schemeClr val="accent2"/>
              </a:buClr>
              <a:buSzPts val="2800"/>
              <a:buFont typeface="Arial"/>
              <a:buChar char="●"/>
            </a:pPr>
            <a:r>
              <a:rPr lang="en-US" sz="2800" b="0" i="0" u="none">
                <a:solidFill>
                  <a:schemeClr val="dk1"/>
                </a:solidFill>
                <a:latin typeface="Tahoma"/>
                <a:ea typeface="Tahoma"/>
                <a:cs typeface="Tahoma"/>
                <a:sym typeface="Tahoma"/>
              </a:rPr>
              <a:t>Requires secure memory, I/O for each program.</a:t>
            </a:r>
            <a:endParaRPr/>
          </a:p>
          <a:p>
            <a:pPr marL="342900" lvl="0" indent="-342900" algn="l" rtl="0">
              <a:lnSpc>
                <a:spcPct val="100000"/>
              </a:lnSpc>
              <a:spcBef>
                <a:spcPts val="560"/>
              </a:spcBef>
              <a:spcAft>
                <a:spcPts val="0"/>
              </a:spcAft>
              <a:buClr>
                <a:schemeClr val="accent2"/>
              </a:buClr>
              <a:buSzPts val="2800"/>
              <a:buFont typeface="Arial"/>
              <a:buChar char="●"/>
            </a:pPr>
            <a:r>
              <a:rPr lang="en-US" sz="2800" b="0" i="0" u="none">
                <a:solidFill>
                  <a:schemeClr val="dk1"/>
                </a:solidFill>
                <a:latin typeface="Tahoma"/>
                <a:ea typeface="Tahoma"/>
                <a:cs typeface="Tahoma"/>
                <a:sym typeface="Tahoma"/>
              </a:rPr>
              <a:t>Requires intervention if program loops indefinitely.</a:t>
            </a:r>
            <a:endParaRPr/>
          </a:p>
          <a:p>
            <a:pPr marL="342900" lvl="0" indent="-342900" algn="l" rtl="0">
              <a:lnSpc>
                <a:spcPct val="100000"/>
              </a:lnSpc>
              <a:spcBef>
                <a:spcPts val="560"/>
              </a:spcBef>
              <a:spcAft>
                <a:spcPts val="0"/>
              </a:spcAft>
              <a:buClr>
                <a:schemeClr val="accent2"/>
              </a:buClr>
              <a:buSzPts val="2800"/>
              <a:buFont typeface="Arial"/>
              <a:buChar char="●"/>
            </a:pPr>
            <a:r>
              <a:rPr lang="en-US" sz="2800" b="0" i="0" u="none">
                <a:solidFill>
                  <a:schemeClr val="dk1"/>
                </a:solidFill>
                <a:latin typeface="Tahoma"/>
                <a:ea typeface="Tahoma"/>
                <a:cs typeface="Tahoma"/>
                <a:sym typeface="Tahoma"/>
              </a:rPr>
              <a:t>Requires CPU scheduling to choose the next job to run.</a:t>
            </a:r>
            <a:endParaRPr/>
          </a:p>
          <a:p>
            <a:pPr marL="342900" lvl="0" indent="-165100" algn="l" rtl="0">
              <a:spcBef>
                <a:spcPts val="560"/>
              </a:spcBef>
              <a:spcAft>
                <a:spcPts val="0"/>
              </a:spcAft>
              <a:buSzPts val="2800"/>
              <a:buNone/>
            </a:pPr>
            <a:endParaRPr sz="2800" b="0" i="0" u="none">
              <a:solidFill>
                <a:schemeClr val="dk1"/>
              </a:solidFill>
              <a:latin typeface="Tahoma"/>
              <a:ea typeface="Tahoma"/>
              <a:cs typeface="Tahoma"/>
              <a:sym typeface="Tahoma"/>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19"/>
          <p:cNvSpPr txBox="1"/>
          <p:nvPr/>
        </p:nvSpPr>
        <p:spPr>
          <a:xfrm>
            <a:off x="3124200" y="6229350"/>
            <a:ext cx="2895600" cy="457200"/>
          </a:xfrm>
          <a:prstGeom prst="rect">
            <a:avLst/>
          </a:prstGeom>
          <a:noFill/>
          <a:ln>
            <a:noFill/>
          </a:ln>
        </p:spPr>
        <p:txBody>
          <a:bodyPr spcFirstLastPara="1" wrap="square" lIns="91425" tIns="45700" rIns="91425" bIns="45700" anchor="b" anchorCtr="0">
            <a:noAutofit/>
          </a:bodyPr>
          <a:lstStyle/>
          <a:p>
            <a:pPr marL="0" marR="0" lvl="0" indent="0" algn="ctr" rtl="0">
              <a:lnSpc>
                <a:spcPct val="100000"/>
              </a:lnSpc>
              <a:spcBef>
                <a:spcPts val="0"/>
              </a:spcBef>
              <a:spcAft>
                <a:spcPts val="0"/>
              </a:spcAft>
              <a:buClr>
                <a:schemeClr val="lt2"/>
              </a:buClr>
              <a:buSzPts val="1400"/>
              <a:buFont typeface="Arial"/>
              <a:buNone/>
            </a:pPr>
            <a:r>
              <a:rPr lang="en-US" sz="1400" b="0" i="0" u="none" strike="noStrike" cap="none">
                <a:solidFill>
                  <a:schemeClr val="lt2"/>
                </a:solidFill>
                <a:latin typeface="Arial"/>
                <a:ea typeface="Arial"/>
                <a:cs typeface="Arial"/>
                <a:sym typeface="Arial"/>
              </a:rPr>
              <a:t>Principles of Operating Systems - Lecture 1</a:t>
            </a:r>
            <a:endParaRPr/>
          </a:p>
        </p:txBody>
      </p:sp>
      <p:sp>
        <p:nvSpPr>
          <p:cNvPr id="139" name="Google Shape;139;p19"/>
          <p:cNvSpPr txBox="1"/>
          <p:nvPr/>
        </p:nvSpPr>
        <p:spPr>
          <a:xfrm>
            <a:off x="6731000" y="6229350"/>
            <a:ext cx="19050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lt2"/>
              </a:buClr>
              <a:buSzPts val="1400"/>
              <a:buFont typeface="Arial"/>
              <a:buNone/>
            </a:pPr>
            <a:fld id="{00000000-1234-1234-1234-123412341234}" type="slidenum">
              <a:rPr lang="en-US" sz="1400" b="0" i="0" u="none" strike="noStrike" cap="none">
                <a:solidFill>
                  <a:schemeClr val="lt2"/>
                </a:solidFill>
                <a:latin typeface="Arial"/>
                <a:ea typeface="Arial"/>
                <a:cs typeface="Arial"/>
                <a:sym typeface="Arial"/>
              </a:rPr>
              <a:t>3</a:t>
            </a:fld>
            <a:endParaRPr/>
          </a:p>
        </p:txBody>
      </p:sp>
      <p:sp>
        <p:nvSpPr>
          <p:cNvPr id="140" name="Google Shape;140;p19"/>
          <p:cNvSpPr txBox="1">
            <a:spLocks noGrp="1"/>
          </p:cNvSpPr>
          <p:nvPr>
            <p:ph type="title"/>
          </p:nvPr>
        </p:nvSpPr>
        <p:spPr>
          <a:xfrm>
            <a:off x="406400" y="228600"/>
            <a:ext cx="7772400" cy="11430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2"/>
              </a:buClr>
              <a:buSzPts val="3600"/>
              <a:buFont typeface="Arial Black"/>
              <a:buNone/>
            </a:pPr>
            <a:r>
              <a:rPr lang="en-US" sz="3600" b="0" i="0" u="none">
                <a:solidFill>
                  <a:schemeClr val="dk2"/>
                </a:solidFill>
                <a:latin typeface="Arial Black"/>
                <a:ea typeface="Arial Black"/>
                <a:cs typeface="Arial Black"/>
                <a:sym typeface="Arial Black"/>
              </a:rPr>
              <a:t>Course logistics and details</a:t>
            </a:r>
            <a:endParaRPr/>
          </a:p>
        </p:txBody>
      </p:sp>
      <p:sp>
        <p:nvSpPr>
          <p:cNvPr id="141" name="Google Shape;141;p19"/>
          <p:cNvSpPr txBox="1">
            <a:spLocks noGrp="1"/>
          </p:cNvSpPr>
          <p:nvPr>
            <p:ph type="body" idx="1"/>
          </p:nvPr>
        </p:nvSpPr>
        <p:spPr>
          <a:xfrm>
            <a:off x="381000" y="1676400"/>
            <a:ext cx="8255000" cy="4419600"/>
          </a:xfrm>
          <a:prstGeom prst="rect">
            <a:avLst/>
          </a:prstGeom>
          <a:noFill/>
          <a:ln>
            <a:noFill/>
          </a:ln>
        </p:spPr>
        <p:txBody>
          <a:bodyPr spcFirstLastPara="1" wrap="square" lIns="91425" tIns="45700" rIns="91425" bIns="45700" anchor="t" anchorCtr="0">
            <a:noAutofit/>
          </a:bodyPr>
          <a:lstStyle/>
          <a:p>
            <a:pPr marL="342900" lvl="0" indent="-342900" algn="l" rtl="0">
              <a:lnSpc>
                <a:spcPct val="90000"/>
              </a:lnSpc>
              <a:spcBef>
                <a:spcPts val="0"/>
              </a:spcBef>
              <a:spcAft>
                <a:spcPts val="0"/>
              </a:spcAft>
              <a:buClr>
                <a:schemeClr val="accent2"/>
              </a:buClr>
              <a:buSzPts val="2400"/>
              <a:buFont typeface="Arial"/>
              <a:buChar char="●"/>
            </a:pPr>
            <a:r>
              <a:rPr lang="en-US" sz="2400" b="0" i="0" u="none" dirty="0" err="1">
                <a:solidFill>
                  <a:schemeClr val="dk1"/>
                </a:solidFill>
                <a:latin typeface="Tahoma"/>
                <a:ea typeface="Tahoma"/>
                <a:cs typeface="Tahoma"/>
                <a:sym typeface="Tahoma"/>
              </a:rPr>
              <a:t>Homeworks</a:t>
            </a:r>
            <a:r>
              <a:rPr lang="en-US" sz="2400" b="0" i="0" u="none" dirty="0">
                <a:solidFill>
                  <a:schemeClr val="dk1"/>
                </a:solidFill>
                <a:latin typeface="Tahoma"/>
                <a:ea typeface="Tahoma"/>
                <a:cs typeface="Tahoma"/>
                <a:sym typeface="Tahoma"/>
              </a:rPr>
              <a:t> and Assignments</a:t>
            </a:r>
            <a:endParaRPr dirty="0"/>
          </a:p>
          <a:p>
            <a:pPr marL="742950" lvl="1" indent="-285750" algn="l" rtl="0">
              <a:lnSpc>
                <a:spcPct val="90000"/>
              </a:lnSpc>
              <a:spcBef>
                <a:spcPts val="400"/>
              </a:spcBef>
              <a:spcAft>
                <a:spcPts val="0"/>
              </a:spcAft>
              <a:buClr>
                <a:schemeClr val="accent2"/>
              </a:buClr>
              <a:buSzPts val="2000"/>
              <a:buFont typeface="Arial"/>
              <a:buChar char="●"/>
            </a:pPr>
            <a:r>
              <a:rPr lang="en-US" sz="2000" b="0" i="0" u="none" dirty="0">
                <a:solidFill>
                  <a:schemeClr val="dk1"/>
                </a:solidFill>
                <a:latin typeface="Tahoma"/>
                <a:ea typeface="Tahoma"/>
                <a:cs typeface="Tahoma"/>
                <a:sym typeface="Tahoma"/>
              </a:rPr>
              <a:t>4 written </a:t>
            </a:r>
            <a:r>
              <a:rPr lang="en-US" sz="2000" b="0" i="0" u="none" dirty="0" err="1">
                <a:solidFill>
                  <a:schemeClr val="dk1"/>
                </a:solidFill>
                <a:latin typeface="Tahoma"/>
                <a:ea typeface="Tahoma"/>
                <a:cs typeface="Tahoma"/>
                <a:sym typeface="Tahoma"/>
              </a:rPr>
              <a:t>homeworks</a:t>
            </a:r>
            <a:r>
              <a:rPr lang="en-US" sz="2000" b="0" i="0" u="none" dirty="0">
                <a:solidFill>
                  <a:schemeClr val="dk1"/>
                </a:solidFill>
                <a:latin typeface="Tahoma"/>
                <a:ea typeface="Tahoma"/>
                <a:cs typeface="Tahoma"/>
                <a:sym typeface="Tahoma"/>
              </a:rPr>
              <a:t> in the quarter</a:t>
            </a:r>
            <a:endParaRPr dirty="0"/>
          </a:p>
          <a:p>
            <a:pPr marL="742950" lvl="1" indent="-285750" algn="l" rtl="0">
              <a:lnSpc>
                <a:spcPct val="90000"/>
              </a:lnSpc>
              <a:spcBef>
                <a:spcPts val="400"/>
              </a:spcBef>
              <a:spcAft>
                <a:spcPts val="0"/>
              </a:spcAft>
              <a:buClr>
                <a:schemeClr val="accent2"/>
              </a:buClr>
              <a:buSzPts val="2000"/>
              <a:buFont typeface="Arial"/>
              <a:buChar char="●"/>
            </a:pPr>
            <a:r>
              <a:rPr lang="en-US" sz="2000" b="0" i="0" u="none" dirty="0">
                <a:solidFill>
                  <a:schemeClr val="dk1"/>
                </a:solidFill>
                <a:latin typeface="Tahoma"/>
                <a:ea typeface="Tahoma"/>
                <a:cs typeface="Tahoma"/>
                <a:sym typeface="Tahoma"/>
              </a:rPr>
              <a:t>1 programming assignment (knowledge of C, C++ or Java required).</a:t>
            </a:r>
            <a:endParaRPr dirty="0"/>
          </a:p>
          <a:p>
            <a:pPr marL="1143000" lvl="2" indent="-228600" algn="l" rtl="0">
              <a:lnSpc>
                <a:spcPct val="90000"/>
              </a:lnSpc>
              <a:spcBef>
                <a:spcPts val="320"/>
              </a:spcBef>
              <a:spcAft>
                <a:spcPts val="0"/>
              </a:spcAft>
              <a:buClr>
                <a:schemeClr val="accent2"/>
              </a:buClr>
              <a:buSzPts val="1600"/>
              <a:buFont typeface="Arial"/>
              <a:buChar char="●"/>
            </a:pPr>
            <a:r>
              <a:rPr lang="en-US" sz="1600" b="0" i="0" u="none" dirty="0">
                <a:solidFill>
                  <a:schemeClr val="dk1"/>
                </a:solidFill>
                <a:latin typeface="Tahoma"/>
                <a:ea typeface="Tahoma"/>
                <a:cs typeface="Tahoma"/>
                <a:sym typeface="Tahoma"/>
              </a:rPr>
              <a:t>Handed out at midterm; submit during Finals Week</a:t>
            </a:r>
            <a:endParaRPr dirty="0"/>
          </a:p>
          <a:p>
            <a:pPr marL="1143000" lvl="2" indent="-228600" algn="l" rtl="0">
              <a:lnSpc>
                <a:spcPct val="90000"/>
              </a:lnSpc>
              <a:spcBef>
                <a:spcPts val="320"/>
              </a:spcBef>
              <a:spcAft>
                <a:spcPts val="0"/>
              </a:spcAft>
              <a:buClr>
                <a:schemeClr val="accent2"/>
              </a:buClr>
              <a:buSzPts val="1600"/>
              <a:buFont typeface="Arial"/>
              <a:buChar char="●"/>
            </a:pPr>
            <a:r>
              <a:rPr lang="en-US" sz="1600" b="0" i="0" u="none" dirty="0">
                <a:solidFill>
                  <a:schemeClr val="dk1"/>
                </a:solidFill>
                <a:latin typeface="Tahoma"/>
                <a:ea typeface="Tahoma"/>
                <a:cs typeface="Tahoma"/>
                <a:sym typeface="Tahoma"/>
              </a:rPr>
              <a:t>Multistep assignment – don’t start in last week of classes!!!</a:t>
            </a:r>
            <a:endParaRPr dirty="0"/>
          </a:p>
          <a:p>
            <a:pPr marL="742950" lvl="1" indent="-285750" algn="l" rtl="0">
              <a:lnSpc>
                <a:spcPct val="90000"/>
              </a:lnSpc>
              <a:spcBef>
                <a:spcPts val="400"/>
              </a:spcBef>
              <a:spcAft>
                <a:spcPts val="0"/>
              </a:spcAft>
              <a:buClr>
                <a:schemeClr val="accent2"/>
              </a:buClr>
              <a:buSzPts val="2000"/>
              <a:buFont typeface="Arial"/>
              <a:buChar char="●"/>
            </a:pPr>
            <a:r>
              <a:rPr lang="en-US" sz="2000" b="0" i="0" u="none" dirty="0">
                <a:solidFill>
                  <a:schemeClr val="dk1"/>
                </a:solidFill>
                <a:latin typeface="Tahoma"/>
                <a:ea typeface="Tahoma"/>
                <a:cs typeface="Tahoma"/>
                <a:sym typeface="Tahoma"/>
              </a:rPr>
              <a:t>Late </a:t>
            </a:r>
            <a:r>
              <a:rPr lang="en-US" sz="2000" b="0" i="0" u="none" dirty="0" err="1">
                <a:solidFill>
                  <a:schemeClr val="dk1"/>
                </a:solidFill>
                <a:latin typeface="Tahoma"/>
                <a:ea typeface="Tahoma"/>
                <a:cs typeface="Tahoma"/>
                <a:sym typeface="Tahoma"/>
              </a:rPr>
              <a:t>homeworks</a:t>
            </a:r>
            <a:r>
              <a:rPr lang="en-US" sz="2000" b="0" i="0" u="none" dirty="0">
                <a:solidFill>
                  <a:schemeClr val="dk1"/>
                </a:solidFill>
                <a:latin typeface="Tahoma"/>
                <a:ea typeface="Tahoma"/>
                <a:cs typeface="Tahoma"/>
                <a:sym typeface="Tahoma"/>
              </a:rPr>
              <a:t> will not be accepted.</a:t>
            </a:r>
            <a:endParaRPr dirty="0"/>
          </a:p>
          <a:p>
            <a:pPr marL="742950" lvl="1" indent="-285750" algn="l" rtl="0">
              <a:lnSpc>
                <a:spcPct val="90000"/>
              </a:lnSpc>
              <a:spcBef>
                <a:spcPts val="400"/>
              </a:spcBef>
              <a:spcAft>
                <a:spcPts val="0"/>
              </a:spcAft>
              <a:buClr>
                <a:schemeClr val="accent2"/>
              </a:buClr>
              <a:buSzPts val="2000"/>
              <a:buFont typeface="Arial"/>
              <a:buChar char="●"/>
            </a:pPr>
            <a:r>
              <a:rPr lang="en-US" sz="2000" b="0" i="0" u="none" dirty="0">
                <a:solidFill>
                  <a:schemeClr val="dk1"/>
                </a:solidFill>
                <a:latin typeface="Tahoma"/>
                <a:ea typeface="Tahoma"/>
                <a:cs typeface="Tahoma"/>
                <a:sym typeface="Tahoma"/>
              </a:rPr>
              <a:t>All submissions will be made using </a:t>
            </a:r>
            <a:r>
              <a:rPr lang="en-US" sz="2000" dirty="0" err="1"/>
              <a:t>Gradescope</a:t>
            </a:r>
            <a:r>
              <a:rPr lang="en-US" sz="2000" dirty="0"/>
              <a:t> </a:t>
            </a:r>
            <a:r>
              <a:rPr lang="en-US" sz="2000" b="0" i="0" u="none" dirty="0">
                <a:solidFill>
                  <a:schemeClr val="dk1"/>
                </a:solidFill>
                <a:latin typeface="Tahoma"/>
                <a:ea typeface="Tahoma"/>
                <a:cs typeface="Tahoma"/>
                <a:sym typeface="Tahoma"/>
              </a:rPr>
              <a:t>for the course</a:t>
            </a:r>
            <a:endParaRPr dirty="0"/>
          </a:p>
          <a:p>
            <a:pPr marL="342900" lvl="0" indent="-342900" algn="l" rtl="0">
              <a:lnSpc>
                <a:spcPct val="90000"/>
              </a:lnSpc>
              <a:spcBef>
                <a:spcPts val="480"/>
              </a:spcBef>
              <a:spcAft>
                <a:spcPts val="0"/>
              </a:spcAft>
              <a:buClr>
                <a:schemeClr val="accent2"/>
              </a:buClr>
              <a:buSzPts val="2400"/>
              <a:buFont typeface="Arial"/>
              <a:buChar char="●"/>
            </a:pPr>
            <a:r>
              <a:rPr lang="en-US" sz="2400" b="0" i="0" u="none" dirty="0">
                <a:solidFill>
                  <a:schemeClr val="dk1"/>
                </a:solidFill>
                <a:latin typeface="Tahoma"/>
                <a:ea typeface="Tahoma"/>
                <a:cs typeface="Tahoma"/>
                <a:sym typeface="Tahoma"/>
              </a:rPr>
              <a:t>Tests</a:t>
            </a:r>
            <a:endParaRPr dirty="0"/>
          </a:p>
          <a:p>
            <a:pPr marL="742950" lvl="1" indent="-285750" algn="l" rtl="0">
              <a:lnSpc>
                <a:spcPct val="90000"/>
              </a:lnSpc>
              <a:spcBef>
                <a:spcPts val="400"/>
              </a:spcBef>
              <a:spcAft>
                <a:spcPts val="0"/>
              </a:spcAft>
              <a:buClr>
                <a:schemeClr val="accent2"/>
              </a:buClr>
              <a:buSzPts val="2000"/>
              <a:buFont typeface="Arial"/>
              <a:buChar char="●"/>
            </a:pPr>
            <a:r>
              <a:rPr lang="en-US" sz="2000" b="0" i="0" u="none" dirty="0">
                <a:solidFill>
                  <a:schemeClr val="dk1"/>
                </a:solidFill>
                <a:latin typeface="Tahoma"/>
                <a:ea typeface="Tahoma"/>
                <a:cs typeface="Tahoma"/>
                <a:sym typeface="Tahoma"/>
              </a:rPr>
              <a:t>Midterm/ </a:t>
            </a:r>
            <a:r>
              <a:rPr lang="en-US" sz="2000" dirty="0"/>
              <a:t>IA </a:t>
            </a:r>
            <a:r>
              <a:rPr lang="en-US" sz="2000" b="0" i="0" u="none" dirty="0">
                <a:solidFill>
                  <a:schemeClr val="dk1"/>
                </a:solidFill>
                <a:latin typeface="Tahoma"/>
                <a:ea typeface="Tahoma"/>
                <a:cs typeface="Tahoma"/>
                <a:sym typeface="Tahoma"/>
              </a:rPr>
              <a:t>- Week 6  </a:t>
            </a:r>
            <a:endParaRPr sz="2000"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15"/>
        <p:cNvGrpSpPr/>
        <p:nvPr/>
      </p:nvGrpSpPr>
      <p:grpSpPr>
        <a:xfrm>
          <a:off x="0" y="0"/>
          <a:ext cx="0" cy="0"/>
          <a:chOff x="0" y="0"/>
          <a:chExt cx="0" cy="0"/>
        </a:xfrm>
      </p:grpSpPr>
      <p:sp>
        <p:nvSpPr>
          <p:cNvPr id="416" name="Google Shape;416;p48"/>
          <p:cNvSpPr txBox="1"/>
          <p:nvPr/>
        </p:nvSpPr>
        <p:spPr>
          <a:xfrm>
            <a:off x="3124200" y="6229350"/>
            <a:ext cx="2895600" cy="457200"/>
          </a:xfrm>
          <a:prstGeom prst="rect">
            <a:avLst/>
          </a:prstGeom>
          <a:noFill/>
          <a:ln>
            <a:noFill/>
          </a:ln>
        </p:spPr>
        <p:txBody>
          <a:bodyPr spcFirstLastPara="1" wrap="square" lIns="91425" tIns="45700" rIns="91425" bIns="45700" anchor="b" anchorCtr="0">
            <a:noAutofit/>
          </a:bodyPr>
          <a:lstStyle/>
          <a:p>
            <a:pPr marL="0" marR="0" lvl="0" indent="0" algn="ctr" rtl="0">
              <a:lnSpc>
                <a:spcPct val="100000"/>
              </a:lnSpc>
              <a:spcBef>
                <a:spcPts val="0"/>
              </a:spcBef>
              <a:spcAft>
                <a:spcPts val="0"/>
              </a:spcAft>
              <a:buClr>
                <a:schemeClr val="lt2"/>
              </a:buClr>
              <a:buSzPts val="1400"/>
              <a:buFont typeface="Arial"/>
              <a:buNone/>
            </a:pPr>
            <a:r>
              <a:rPr lang="en-US" sz="1400" b="0" i="0" u="none">
                <a:solidFill>
                  <a:schemeClr val="lt2"/>
                </a:solidFill>
                <a:latin typeface="Arial"/>
                <a:ea typeface="Arial"/>
                <a:cs typeface="Arial"/>
                <a:sym typeface="Arial"/>
              </a:rPr>
              <a:t>Principles of Operating Systems - Lecture 1</a:t>
            </a:r>
            <a:endParaRPr/>
          </a:p>
        </p:txBody>
      </p:sp>
      <p:sp>
        <p:nvSpPr>
          <p:cNvPr id="417" name="Google Shape;417;p48"/>
          <p:cNvSpPr txBox="1"/>
          <p:nvPr/>
        </p:nvSpPr>
        <p:spPr>
          <a:xfrm>
            <a:off x="6731000" y="6229350"/>
            <a:ext cx="19050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lt2"/>
              </a:buClr>
              <a:buSzPts val="1400"/>
              <a:buFont typeface="Arial"/>
              <a:buNone/>
            </a:pPr>
            <a:fld id="{00000000-1234-1234-1234-123412341234}" type="slidenum">
              <a:rPr lang="en-US" sz="1400" b="0" i="0" u="none">
                <a:solidFill>
                  <a:schemeClr val="lt2"/>
                </a:solidFill>
                <a:latin typeface="Arial"/>
                <a:ea typeface="Arial"/>
                <a:cs typeface="Arial"/>
                <a:sym typeface="Arial"/>
              </a:rPr>
              <a:t>30</a:t>
            </a:fld>
            <a:endParaRPr/>
          </a:p>
        </p:txBody>
      </p:sp>
      <p:sp>
        <p:nvSpPr>
          <p:cNvPr id="418" name="Google Shape;418;p48"/>
          <p:cNvSpPr txBox="1">
            <a:spLocks noGrp="1"/>
          </p:cNvSpPr>
          <p:nvPr>
            <p:ph type="title"/>
          </p:nvPr>
        </p:nvSpPr>
        <p:spPr>
          <a:xfrm>
            <a:off x="406400" y="228600"/>
            <a:ext cx="7772400" cy="11430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2"/>
              </a:buClr>
              <a:buSzPts val="3600"/>
              <a:buFont typeface="Arial Black"/>
              <a:buNone/>
            </a:pPr>
            <a:r>
              <a:rPr lang="en-US" sz="3600" b="0" i="0" u="none">
                <a:solidFill>
                  <a:schemeClr val="dk2"/>
                </a:solidFill>
                <a:latin typeface="Arial Black"/>
                <a:ea typeface="Arial Black"/>
                <a:cs typeface="Arial Black"/>
                <a:sym typeface="Arial Black"/>
              </a:rPr>
              <a:t>Timesharing</a:t>
            </a:r>
            <a:endParaRPr/>
          </a:p>
        </p:txBody>
      </p:sp>
      <p:sp>
        <p:nvSpPr>
          <p:cNvPr id="419" name="Google Shape;419;p48"/>
          <p:cNvSpPr txBox="1">
            <a:spLocks noGrp="1"/>
          </p:cNvSpPr>
          <p:nvPr>
            <p:ph type="body" idx="1"/>
          </p:nvPr>
        </p:nvSpPr>
        <p:spPr>
          <a:xfrm>
            <a:off x="381000" y="1676400"/>
            <a:ext cx="8255000" cy="4419600"/>
          </a:xfrm>
          <a:prstGeom prst="rect">
            <a:avLst/>
          </a:prstGeom>
          <a:noFill/>
          <a:ln>
            <a:noFill/>
          </a:ln>
        </p:spPr>
        <p:txBody>
          <a:bodyPr spcFirstLastPara="1" wrap="square" lIns="91425" tIns="45700" rIns="91425" bIns="45700" anchor="t" anchorCtr="0">
            <a:noAutofit/>
          </a:bodyPr>
          <a:lstStyle/>
          <a:p>
            <a:pPr marL="342900" lvl="0" indent="-165100" algn="l" rtl="0">
              <a:lnSpc>
                <a:spcPct val="100000"/>
              </a:lnSpc>
              <a:spcBef>
                <a:spcPts val="0"/>
              </a:spcBef>
              <a:spcAft>
                <a:spcPts val="0"/>
              </a:spcAft>
              <a:buClr>
                <a:schemeClr val="accent2"/>
              </a:buClr>
              <a:buSzPts val="2800"/>
              <a:buFont typeface="Arial"/>
              <a:buNone/>
            </a:pPr>
            <a:endParaRPr sz="2800" b="0" i="0" u="none">
              <a:solidFill>
                <a:schemeClr val="dk1"/>
              </a:solidFill>
              <a:latin typeface="Tahoma"/>
              <a:ea typeface="Tahoma"/>
              <a:cs typeface="Tahoma"/>
              <a:sym typeface="Tahoma"/>
            </a:endParaRPr>
          </a:p>
          <a:p>
            <a:pPr marL="342900" lvl="0" indent="-342900" algn="l" rtl="0">
              <a:lnSpc>
                <a:spcPct val="100000"/>
              </a:lnSpc>
              <a:spcBef>
                <a:spcPts val="560"/>
              </a:spcBef>
              <a:spcAft>
                <a:spcPts val="0"/>
              </a:spcAft>
              <a:buClr>
                <a:schemeClr val="accent2"/>
              </a:buClr>
              <a:buSzPts val="2800"/>
              <a:buFont typeface="Arial"/>
              <a:buChar char="●"/>
            </a:pPr>
            <a:r>
              <a:rPr lang="en-US" sz="2800" b="0" i="0" u="none">
                <a:solidFill>
                  <a:schemeClr val="dk1"/>
                </a:solidFill>
                <a:latin typeface="Tahoma"/>
                <a:ea typeface="Tahoma"/>
                <a:cs typeface="Tahoma"/>
                <a:sym typeface="Tahoma"/>
              </a:rPr>
              <a:t>Programs queued for execution in FIFO order.</a:t>
            </a:r>
            <a:endParaRPr/>
          </a:p>
          <a:p>
            <a:pPr marL="342900" lvl="0" indent="-342900" algn="l" rtl="0">
              <a:lnSpc>
                <a:spcPct val="100000"/>
              </a:lnSpc>
              <a:spcBef>
                <a:spcPts val="560"/>
              </a:spcBef>
              <a:spcAft>
                <a:spcPts val="0"/>
              </a:spcAft>
              <a:buClr>
                <a:schemeClr val="accent2"/>
              </a:buClr>
              <a:buSzPts val="2800"/>
              <a:buFont typeface="Arial"/>
              <a:buChar char="●"/>
            </a:pPr>
            <a:r>
              <a:rPr lang="en-US" sz="2800" b="0" i="0" u="none">
                <a:solidFill>
                  <a:schemeClr val="dk1"/>
                </a:solidFill>
                <a:latin typeface="Tahoma"/>
                <a:ea typeface="Tahoma"/>
                <a:cs typeface="Tahoma"/>
                <a:sym typeface="Tahoma"/>
              </a:rPr>
              <a:t>Like multiprogramming, but timer device interrupts after a quantum (timeslice).</a:t>
            </a:r>
            <a:endParaRPr/>
          </a:p>
          <a:p>
            <a:pPr marL="1143000" lvl="2" indent="-228600" algn="l" rtl="0">
              <a:lnSpc>
                <a:spcPct val="100000"/>
              </a:lnSpc>
              <a:spcBef>
                <a:spcPts val="400"/>
              </a:spcBef>
              <a:spcAft>
                <a:spcPts val="0"/>
              </a:spcAft>
              <a:buClr>
                <a:schemeClr val="accent2"/>
              </a:buClr>
              <a:buSzPts val="2000"/>
              <a:buFont typeface="Arial"/>
              <a:buChar char="●"/>
            </a:pPr>
            <a:r>
              <a:rPr lang="en-US" sz="2000" b="0" i="0" u="none">
                <a:solidFill>
                  <a:schemeClr val="dk1"/>
                </a:solidFill>
                <a:latin typeface="Tahoma"/>
                <a:ea typeface="Tahoma"/>
                <a:cs typeface="Tahoma"/>
                <a:sym typeface="Tahoma"/>
              </a:rPr>
              <a:t>Interrupted program is returned to end of FIFO</a:t>
            </a:r>
            <a:endParaRPr/>
          </a:p>
          <a:p>
            <a:pPr marL="1143000" lvl="2" indent="-228600" algn="l" rtl="0">
              <a:lnSpc>
                <a:spcPct val="100000"/>
              </a:lnSpc>
              <a:spcBef>
                <a:spcPts val="400"/>
              </a:spcBef>
              <a:spcAft>
                <a:spcPts val="0"/>
              </a:spcAft>
              <a:buClr>
                <a:schemeClr val="accent2"/>
              </a:buClr>
              <a:buSzPts val="2000"/>
              <a:buFont typeface="Arial"/>
              <a:buChar char="●"/>
            </a:pPr>
            <a:r>
              <a:rPr lang="en-US" sz="2000" b="0" i="0" u="none">
                <a:solidFill>
                  <a:schemeClr val="dk1"/>
                </a:solidFill>
                <a:latin typeface="Tahoma"/>
                <a:ea typeface="Tahoma"/>
                <a:cs typeface="Tahoma"/>
                <a:sym typeface="Tahoma"/>
              </a:rPr>
              <a:t>Next program is taken from head of FIFO</a:t>
            </a:r>
            <a:endParaRPr/>
          </a:p>
          <a:p>
            <a:pPr marL="342900" lvl="0" indent="-342900" algn="l" rtl="0">
              <a:lnSpc>
                <a:spcPct val="100000"/>
              </a:lnSpc>
              <a:spcBef>
                <a:spcPts val="560"/>
              </a:spcBef>
              <a:spcAft>
                <a:spcPts val="0"/>
              </a:spcAft>
              <a:buClr>
                <a:schemeClr val="accent2"/>
              </a:buClr>
              <a:buSzPts val="2800"/>
              <a:buFont typeface="Arial"/>
              <a:buChar char="●"/>
            </a:pPr>
            <a:r>
              <a:rPr lang="en-US" sz="2800" b="0" i="0" u="none">
                <a:solidFill>
                  <a:schemeClr val="dk1"/>
                </a:solidFill>
                <a:latin typeface="Tahoma"/>
                <a:ea typeface="Tahoma"/>
                <a:cs typeface="Tahoma"/>
                <a:sym typeface="Tahoma"/>
              </a:rPr>
              <a:t>Control card interpreter replaced by command language interpreter.</a:t>
            </a:r>
            <a:endParaRPr/>
          </a:p>
          <a:p>
            <a:pPr marL="342900" lvl="0" indent="-165100" algn="l" rtl="0">
              <a:spcBef>
                <a:spcPts val="560"/>
              </a:spcBef>
              <a:spcAft>
                <a:spcPts val="0"/>
              </a:spcAft>
              <a:buSzPts val="2800"/>
              <a:buNone/>
            </a:pPr>
            <a:endParaRPr sz="2800" b="0" i="0" u="none">
              <a:solidFill>
                <a:schemeClr val="dk1"/>
              </a:solidFill>
              <a:latin typeface="Tahoma"/>
              <a:ea typeface="Tahoma"/>
              <a:cs typeface="Tahoma"/>
              <a:sym typeface="Tahoma"/>
            </a:endParaRPr>
          </a:p>
        </p:txBody>
      </p:sp>
      <p:sp>
        <p:nvSpPr>
          <p:cNvPr id="420" name="Google Shape;420;p48"/>
          <p:cNvSpPr txBox="1"/>
          <p:nvPr/>
        </p:nvSpPr>
        <p:spPr>
          <a:xfrm>
            <a:off x="609600" y="1752600"/>
            <a:ext cx="7570787" cy="461962"/>
          </a:xfrm>
          <a:prstGeom prst="rect">
            <a:avLst/>
          </a:prstGeom>
          <a:solidFill>
            <a:srgbClr val="FFEB9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2400"/>
              <a:buFont typeface="Times New Roman"/>
              <a:buNone/>
            </a:pPr>
            <a:r>
              <a:rPr lang="en-US" sz="2400" b="1" i="0" u="none">
                <a:solidFill>
                  <a:schemeClr val="dk1"/>
                </a:solidFill>
                <a:latin typeface="Times New Roman"/>
                <a:ea typeface="Times New Roman"/>
                <a:cs typeface="Times New Roman"/>
                <a:sym typeface="Times New Roman"/>
              </a:rPr>
              <a:t>Hardware</a:t>
            </a:r>
            <a:r>
              <a:rPr lang="en-US" sz="2400" b="0" i="0" u="none">
                <a:solidFill>
                  <a:schemeClr val="dk1"/>
                </a:solidFill>
                <a:latin typeface="Times New Roman"/>
                <a:ea typeface="Times New Roman"/>
                <a:cs typeface="Times New Roman"/>
                <a:sym typeface="Times New Roman"/>
              </a:rPr>
              <a:t> – </a:t>
            </a:r>
            <a:r>
              <a:rPr lang="en-US" sz="2400" b="1" i="1" u="none">
                <a:solidFill>
                  <a:srgbClr val="0070C0"/>
                </a:solidFill>
                <a:latin typeface="Times New Roman"/>
                <a:ea typeface="Times New Roman"/>
                <a:cs typeface="Times New Roman"/>
                <a:sym typeface="Times New Roman"/>
              </a:rPr>
              <a:t>getting cheaper</a:t>
            </a:r>
            <a:r>
              <a:rPr lang="en-US" sz="2400" b="0" i="0" u="none">
                <a:solidFill>
                  <a:schemeClr val="dk1"/>
                </a:solidFill>
                <a:latin typeface="Times New Roman"/>
                <a:ea typeface="Times New Roman"/>
                <a:cs typeface="Times New Roman"/>
                <a:sym typeface="Times New Roman"/>
              </a:rPr>
              <a:t>; </a:t>
            </a:r>
            <a:r>
              <a:rPr lang="en-US" sz="2400" b="1" i="0" u="none">
                <a:solidFill>
                  <a:schemeClr val="dk1"/>
                </a:solidFill>
                <a:latin typeface="Times New Roman"/>
                <a:ea typeface="Times New Roman"/>
                <a:cs typeface="Times New Roman"/>
                <a:sym typeface="Times New Roman"/>
              </a:rPr>
              <a:t>Human – </a:t>
            </a:r>
            <a:r>
              <a:rPr lang="en-US" sz="2400" b="1" i="1" u="none">
                <a:solidFill>
                  <a:srgbClr val="FF0000"/>
                </a:solidFill>
                <a:latin typeface="Times New Roman"/>
                <a:ea typeface="Times New Roman"/>
                <a:cs typeface="Times New Roman"/>
                <a:sym typeface="Times New Roman"/>
              </a:rPr>
              <a:t>getting expensive</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sp>
        <p:nvSpPr>
          <p:cNvPr id="425" name="Google Shape;425;p49"/>
          <p:cNvSpPr txBox="1"/>
          <p:nvPr/>
        </p:nvSpPr>
        <p:spPr>
          <a:xfrm>
            <a:off x="3124200" y="6229350"/>
            <a:ext cx="2895600" cy="457200"/>
          </a:xfrm>
          <a:prstGeom prst="rect">
            <a:avLst/>
          </a:prstGeom>
          <a:noFill/>
          <a:ln>
            <a:noFill/>
          </a:ln>
        </p:spPr>
        <p:txBody>
          <a:bodyPr spcFirstLastPara="1" wrap="square" lIns="91425" tIns="45700" rIns="91425" bIns="45700" anchor="b" anchorCtr="0">
            <a:noAutofit/>
          </a:bodyPr>
          <a:lstStyle/>
          <a:p>
            <a:pPr marL="0" marR="0" lvl="0" indent="0" algn="ctr" rtl="0">
              <a:lnSpc>
                <a:spcPct val="100000"/>
              </a:lnSpc>
              <a:spcBef>
                <a:spcPts val="0"/>
              </a:spcBef>
              <a:spcAft>
                <a:spcPts val="0"/>
              </a:spcAft>
              <a:buClr>
                <a:schemeClr val="lt2"/>
              </a:buClr>
              <a:buSzPts val="1400"/>
              <a:buFont typeface="Arial"/>
              <a:buNone/>
            </a:pPr>
            <a:r>
              <a:rPr lang="en-US" sz="1400" b="0" i="0" u="none">
                <a:solidFill>
                  <a:schemeClr val="lt2"/>
                </a:solidFill>
                <a:latin typeface="Arial"/>
                <a:ea typeface="Arial"/>
                <a:cs typeface="Arial"/>
                <a:sym typeface="Arial"/>
              </a:rPr>
              <a:t>Principles of Operating Systems - Lecture 1</a:t>
            </a:r>
            <a:endParaRPr/>
          </a:p>
        </p:txBody>
      </p:sp>
      <p:sp>
        <p:nvSpPr>
          <p:cNvPr id="426" name="Google Shape;426;p49"/>
          <p:cNvSpPr txBox="1"/>
          <p:nvPr/>
        </p:nvSpPr>
        <p:spPr>
          <a:xfrm>
            <a:off x="6731000" y="6229350"/>
            <a:ext cx="19050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lt2"/>
              </a:buClr>
              <a:buSzPts val="1400"/>
              <a:buFont typeface="Arial"/>
              <a:buNone/>
            </a:pPr>
            <a:fld id="{00000000-1234-1234-1234-123412341234}" type="slidenum">
              <a:rPr lang="en-US" sz="1400" b="0" i="0" u="none">
                <a:solidFill>
                  <a:schemeClr val="lt2"/>
                </a:solidFill>
                <a:latin typeface="Arial"/>
                <a:ea typeface="Arial"/>
                <a:cs typeface="Arial"/>
                <a:sym typeface="Arial"/>
              </a:rPr>
              <a:t>31</a:t>
            </a:fld>
            <a:endParaRPr/>
          </a:p>
        </p:txBody>
      </p:sp>
      <p:sp>
        <p:nvSpPr>
          <p:cNvPr id="427" name="Google Shape;427;p49"/>
          <p:cNvSpPr txBox="1">
            <a:spLocks noGrp="1"/>
          </p:cNvSpPr>
          <p:nvPr>
            <p:ph type="title"/>
          </p:nvPr>
        </p:nvSpPr>
        <p:spPr>
          <a:xfrm>
            <a:off x="406400" y="228600"/>
            <a:ext cx="7772400" cy="11430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2"/>
              </a:buClr>
              <a:buSzPts val="3600"/>
              <a:buFont typeface="Arial Black"/>
              <a:buNone/>
            </a:pPr>
            <a:r>
              <a:rPr lang="en-US" sz="3600" b="0" i="0" u="none">
                <a:solidFill>
                  <a:schemeClr val="dk2"/>
                </a:solidFill>
                <a:latin typeface="Arial Black"/>
                <a:ea typeface="Arial Black"/>
                <a:cs typeface="Arial Black"/>
                <a:sym typeface="Arial Black"/>
              </a:rPr>
              <a:t>Timesharing (cont.)</a:t>
            </a:r>
            <a:endParaRPr/>
          </a:p>
        </p:txBody>
      </p:sp>
      <p:sp>
        <p:nvSpPr>
          <p:cNvPr id="428" name="Google Shape;428;p49"/>
          <p:cNvSpPr txBox="1">
            <a:spLocks noGrp="1"/>
          </p:cNvSpPr>
          <p:nvPr>
            <p:ph type="body" idx="1"/>
          </p:nvPr>
        </p:nvSpPr>
        <p:spPr>
          <a:xfrm>
            <a:off x="381000" y="1676400"/>
            <a:ext cx="8255000" cy="4419600"/>
          </a:xfrm>
          <a:prstGeom prst="rect">
            <a:avLst/>
          </a:prstGeom>
          <a:noFill/>
          <a:ln>
            <a:noFill/>
          </a:ln>
        </p:spPr>
        <p:txBody>
          <a:bodyPr spcFirstLastPara="1" wrap="square" lIns="91425" tIns="45700" rIns="91425" bIns="45700" anchor="t" anchorCtr="0">
            <a:noAutofit/>
          </a:bodyPr>
          <a:lstStyle/>
          <a:p>
            <a:pPr marL="342900" lvl="0" indent="-342900" algn="l" rtl="0">
              <a:lnSpc>
                <a:spcPct val="100000"/>
              </a:lnSpc>
              <a:spcBef>
                <a:spcPts val="0"/>
              </a:spcBef>
              <a:spcAft>
                <a:spcPts val="0"/>
              </a:spcAft>
              <a:buClr>
                <a:schemeClr val="accent2"/>
              </a:buClr>
              <a:buSzPts val="2800"/>
              <a:buFont typeface="Arial"/>
              <a:buChar char="●"/>
            </a:pPr>
            <a:r>
              <a:rPr lang="en-US" sz="2800" b="0" i="0" u="none">
                <a:solidFill>
                  <a:schemeClr val="dk1"/>
                </a:solidFill>
                <a:latin typeface="Tahoma"/>
                <a:ea typeface="Tahoma"/>
                <a:cs typeface="Tahoma"/>
                <a:sym typeface="Tahoma"/>
              </a:rPr>
              <a:t>Interactive (action/response) </a:t>
            </a:r>
            <a:endParaRPr/>
          </a:p>
          <a:p>
            <a:pPr marL="742950" lvl="1" indent="-285750" algn="l" rtl="0">
              <a:lnSpc>
                <a:spcPct val="100000"/>
              </a:lnSpc>
              <a:spcBef>
                <a:spcPts val="480"/>
              </a:spcBef>
              <a:spcAft>
                <a:spcPts val="0"/>
              </a:spcAft>
              <a:buClr>
                <a:schemeClr val="accent2"/>
              </a:buClr>
              <a:buSzPts val="2400"/>
              <a:buFont typeface="Arial"/>
              <a:buChar char="●"/>
            </a:pPr>
            <a:r>
              <a:rPr lang="en-US" sz="2400" b="0" i="0" u="none">
                <a:solidFill>
                  <a:schemeClr val="dk1"/>
                </a:solidFill>
                <a:latin typeface="Tahoma"/>
                <a:ea typeface="Tahoma"/>
                <a:cs typeface="Tahoma"/>
                <a:sym typeface="Tahoma"/>
              </a:rPr>
              <a:t>when OS finishes execution of one command, it seeks the next control statement from user.</a:t>
            </a:r>
            <a:endParaRPr/>
          </a:p>
          <a:p>
            <a:pPr marL="342900" lvl="0" indent="-342900" algn="l" rtl="0">
              <a:lnSpc>
                <a:spcPct val="100000"/>
              </a:lnSpc>
              <a:spcBef>
                <a:spcPts val="560"/>
              </a:spcBef>
              <a:spcAft>
                <a:spcPts val="0"/>
              </a:spcAft>
              <a:buClr>
                <a:schemeClr val="accent2"/>
              </a:buClr>
              <a:buSzPts val="2800"/>
              <a:buFont typeface="Arial"/>
              <a:buChar char="●"/>
            </a:pPr>
            <a:r>
              <a:rPr lang="en-US" sz="2800" b="0" i="0" u="none">
                <a:solidFill>
                  <a:schemeClr val="dk1"/>
                </a:solidFill>
                <a:latin typeface="Tahoma"/>
                <a:ea typeface="Tahoma"/>
                <a:cs typeface="Tahoma"/>
                <a:sym typeface="Tahoma"/>
              </a:rPr>
              <a:t>File systems </a:t>
            </a:r>
            <a:endParaRPr/>
          </a:p>
          <a:p>
            <a:pPr marL="1143000" lvl="2" indent="-228600" algn="l" rtl="0">
              <a:lnSpc>
                <a:spcPct val="100000"/>
              </a:lnSpc>
              <a:spcBef>
                <a:spcPts val="400"/>
              </a:spcBef>
              <a:spcAft>
                <a:spcPts val="0"/>
              </a:spcAft>
              <a:buClr>
                <a:schemeClr val="accent2"/>
              </a:buClr>
              <a:buSzPts val="2000"/>
              <a:buFont typeface="Arial"/>
              <a:buChar char="●"/>
            </a:pPr>
            <a:r>
              <a:rPr lang="en-US" sz="2000" b="0" i="0" u="none">
                <a:solidFill>
                  <a:schemeClr val="dk1"/>
                </a:solidFill>
                <a:latin typeface="Tahoma"/>
                <a:ea typeface="Tahoma"/>
                <a:cs typeface="Tahoma"/>
                <a:sym typeface="Tahoma"/>
              </a:rPr>
              <a:t>online filesystem is required for users to access data and code.</a:t>
            </a:r>
            <a:endParaRPr/>
          </a:p>
          <a:p>
            <a:pPr marL="342900" lvl="0" indent="-342900" algn="l" rtl="0">
              <a:lnSpc>
                <a:spcPct val="100000"/>
              </a:lnSpc>
              <a:spcBef>
                <a:spcPts val="560"/>
              </a:spcBef>
              <a:spcAft>
                <a:spcPts val="0"/>
              </a:spcAft>
              <a:buClr>
                <a:schemeClr val="accent2"/>
              </a:buClr>
              <a:buSzPts val="2800"/>
              <a:buFont typeface="Arial"/>
              <a:buChar char="●"/>
            </a:pPr>
            <a:r>
              <a:rPr lang="en-US" sz="2800" b="0" i="0" u="none">
                <a:solidFill>
                  <a:schemeClr val="dk1"/>
                </a:solidFill>
                <a:latin typeface="Tahoma"/>
                <a:ea typeface="Tahoma"/>
                <a:cs typeface="Tahoma"/>
                <a:sym typeface="Tahoma"/>
              </a:rPr>
              <a:t>Virtual memory</a:t>
            </a:r>
            <a:endParaRPr/>
          </a:p>
          <a:p>
            <a:pPr marL="742950" lvl="1" indent="-285750" algn="l" rtl="0">
              <a:lnSpc>
                <a:spcPct val="100000"/>
              </a:lnSpc>
              <a:spcBef>
                <a:spcPts val="480"/>
              </a:spcBef>
              <a:spcAft>
                <a:spcPts val="0"/>
              </a:spcAft>
              <a:buClr>
                <a:schemeClr val="accent2"/>
              </a:buClr>
              <a:buSzPts val="2400"/>
              <a:buFont typeface="Arial"/>
              <a:buChar char="●"/>
            </a:pPr>
            <a:r>
              <a:rPr lang="en-US" sz="2400" b="0" i="0" u="none">
                <a:solidFill>
                  <a:schemeClr val="dk1"/>
                </a:solidFill>
                <a:latin typeface="Tahoma"/>
                <a:ea typeface="Tahoma"/>
                <a:cs typeface="Tahoma"/>
                <a:sym typeface="Tahoma"/>
              </a:rPr>
              <a:t>Job is swapped in  and out of memory to disk.</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32"/>
        <p:cNvGrpSpPr/>
        <p:nvPr/>
      </p:nvGrpSpPr>
      <p:grpSpPr>
        <a:xfrm>
          <a:off x="0" y="0"/>
          <a:ext cx="0" cy="0"/>
          <a:chOff x="0" y="0"/>
          <a:chExt cx="0" cy="0"/>
        </a:xfrm>
      </p:grpSpPr>
      <p:sp>
        <p:nvSpPr>
          <p:cNvPr id="433" name="Google Shape;433;p50"/>
          <p:cNvSpPr txBox="1"/>
          <p:nvPr/>
        </p:nvSpPr>
        <p:spPr>
          <a:xfrm>
            <a:off x="3124200" y="6229350"/>
            <a:ext cx="2895600" cy="457200"/>
          </a:xfrm>
          <a:prstGeom prst="rect">
            <a:avLst/>
          </a:prstGeom>
          <a:noFill/>
          <a:ln>
            <a:noFill/>
          </a:ln>
        </p:spPr>
        <p:txBody>
          <a:bodyPr spcFirstLastPara="1" wrap="square" lIns="91425" tIns="45700" rIns="91425" bIns="45700" anchor="b" anchorCtr="0">
            <a:noAutofit/>
          </a:bodyPr>
          <a:lstStyle/>
          <a:p>
            <a:pPr marL="0" marR="0" lvl="0" indent="0" algn="ctr" rtl="0">
              <a:lnSpc>
                <a:spcPct val="100000"/>
              </a:lnSpc>
              <a:spcBef>
                <a:spcPts val="0"/>
              </a:spcBef>
              <a:spcAft>
                <a:spcPts val="0"/>
              </a:spcAft>
              <a:buClr>
                <a:schemeClr val="lt2"/>
              </a:buClr>
              <a:buSzPts val="1400"/>
              <a:buFont typeface="Arial"/>
              <a:buNone/>
            </a:pPr>
            <a:r>
              <a:rPr lang="en-US" sz="1400" b="0" i="0" u="none">
                <a:solidFill>
                  <a:schemeClr val="lt2"/>
                </a:solidFill>
                <a:latin typeface="Arial"/>
                <a:ea typeface="Arial"/>
                <a:cs typeface="Arial"/>
                <a:sym typeface="Arial"/>
              </a:rPr>
              <a:t>Principles of Operating Systems - Lecture 1</a:t>
            </a:r>
            <a:endParaRPr/>
          </a:p>
        </p:txBody>
      </p:sp>
      <p:sp>
        <p:nvSpPr>
          <p:cNvPr id="434" name="Google Shape;434;p50"/>
          <p:cNvSpPr txBox="1"/>
          <p:nvPr/>
        </p:nvSpPr>
        <p:spPr>
          <a:xfrm>
            <a:off x="6731000" y="6229350"/>
            <a:ext cx="19050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lt2"/>
              </a:buClr>
              <a:buSzPts val="1400"/>
              <a:buFont typeface="Arial"/>
              <a:buNone/>
            </a:pPr>
            <a:fld id="{00000000-1234-1234-1234-123412341234}" type="slidenum">
              <a:rPr lang="en-US" sz="1400" b="0" i="0" u="none">
                <a:solidFill>
                  <a:schemeClr val="lt2"/>
                </a:solidFill>
                <a:latin typeface="Arial"/>
                <a:ea typeface="Arial"/>
                <a:cs typeface="Arial"/>
                <a:sym typeface="Arial"/>
              </a:rPr>
              <a:t>32</a:t>
            </a:fld>
            <a:endParaRPr/>
          </a:p>
        </p:txBody>
      </p:sp>
      <p:sp>
        <p:nvSpPr>
          <p:cNvPr id="435" name="Google Shape;435;p50"/>
          <p:cNvSpPr txBox="1">
            <a:spLocks noGrp="1"/>
          </p:cNvSpPr>
          <p:nvPr>
            <p:ph type="title"/>
          </p:nvPr>
        </p:nvSpPr>
        <p:spPr>
          <a:xfrm>
            <a:off x="406400" y="228600"/>
            <a:ext cx="7772400" cy="11430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2"/>
              </a:buClr>
              <a:buSzPts val="3600"/>
              <a:buFont typeface="Arial Black"/>
              <a:buNone/>
            </a:pPr>
            <a:r>
              <a:rPr lang="en-US" sz="3600" b="0" i="0" u="none">
                <a:solidFill>
                  <a:schemeClr val="dk2"/>
                </a:solidFill>
                <a:latin typeface="Arial Black"/>
                <a:ea typeface="Arial Black"/>
                <a:cs typeface="Arial Black"/>
                <a:sym typeface="Arial Black"/>
              </a:rPr>
              <a:t>Personal Computing Systems</a:t>
            </a:r>
            <a:endParaRPr/>
          </a:p>
        </p:txBody>
      </p:sp>
      <p:sp>
        <p:nvSpPr>
          <p:cNvPr id="436" name="Google Shape;436;p50"/>
          <p:cNvSpPr txBox="1">
            <a:spLocks noGrp="1"/>
          </p:cNvSpPr>
          <p:nvPr>
            <p:ph type="body" idx="1"/>
          </p:nvPr>
        </p:nvSpPr>
        <p:spPr>
          <a:xfrm>
            <a:off x="381000" y="1676400"/>
            <a:ext cx="8255000" cy="4419600"/>
          </a:xfrm>
          <a:prstGeom prst="rect">
            <a:avLst/>
          </a:prstGeom>
          <a:noFill/>
          <a:ln>
            <a:noFill/>
          </a:ln>
        </p:spPr>
        <p:txBody>
          <a:bodyPr spcFirstLastPara="1" wrap="square" lIns="91425" tIns="45700" rIns="91425" bIns="45700" anchor="t" anchorCtr="0">
            <a:noAutofit/>
          </a:bodyPr>
          <a:lstStyle/>
          <a:p>
            <a:pPr marL="342900" lvl="0" indent="-165100" algn="l" rtl="0">
              <a:lnSpc>
                <a:spcPct val="100000"/>
              </a:lnSpc>
              <a:spcBef>
                <a:spcPts val="0"/>
              </a:spcBef>
              <a:spcAft>
                <a:spcPts val="0"/>
              </a:spcAft>
              <a:buClr>
                <a:schemeClr val="accent2"/>
              </a:buClr>
              <a:buSzPts val="2800"/>
              <a:buFont typeface="Arial"/>
              <a:buNone/>
            </a:pPr>
            <a:endParaRPr sz="2800" b="0" i="0" u="none">
              <a:solidFill>
                <a:schemeClr val="dk1"/>
              </a:solidFill>
              <a:latin typeface="Tahoma"/>
              <a:ea typeface="Tahoma"/>
              <a:cs typeface="Tahoma"/>
              <a:sym typeface="Tahoma"/>
            </a:endParaRPr>
          </a:p>
          <a:p>
            <a:pPr marL="342900" lvl="0" indent="-342900" algn="l" rtl="0">
              <a:lnSpc>
                <a:spcPct val="100000"/>
              </a:lnSpc>
              <a:spcBef>
                <a:spcPts val="480"/>
              </a:spcBef>
              <a:spcAft>
                <a:spcPts val="0"/>
              </a:spcAft>
              <a:buClr>
                <a:schemeClr val="accent2"/>
              </a:buClr>
              <a:buSzPts val="2400"/>
              <a:buFont typeface="Arial"/>
              <a:buChar char="●"/>
            </a:pPr>
            <a:r>
              <a:rPr lang="en-US" sz="2400" b="0" i="0" u="none">
                <a:solidFill>
                  <a:schemeClr val="dk1"/>
                </a:solidFill>
                <a:latin typeface="Tahoma"/>
                <a:ea typeface="Tahoma"/>
                <a:cs typeface="Tahoma"/>
                <a:sym typeface="Tahoma"/>
              </a:rPr>
              <a:t>Single user systems, portable.</a:t>
            </a:r>
            <a:endParaRPr/>
          </a:p>
          <a:p>
            <a:pPr marL="342900" lvl="0" indent="-342900" algn="l" rtl="0">
              <a:lnSpc>
                <a:spcPct val="100000"/>
              </a:lnSpc>
              <a:spcBef>
                <a:spcPts val="480"/>
              </a:spcBef>
              <a:spcAft>
                <a:spcPts val="0"/>
              </a:spcAft>
              <a:buClr>
                <a:schemeClr val="accent2"/>
              </a:buClr>
              <a:buSzPts val="2400"/>
              <a:buFont typeface="Arial"/>
              <a:buChar char="●"/>
            </a:pPr>
            <a:r>
              <a:rPr lang="en-US" sz="2400" b="0" i="0" u="none">
                <a:solidFill>
                  <a:schemeClr val="dk1"/>
                </a:solidFill>
                <a:latin typeface="Tahoma"/>
                <a:ea typeface="Tahoma"/>
                <a:cs typeface="Tahoma"/>
                <a:sym typeface="Tahoma"/>
              </a:rPr>
              <a:t>I/O devices - keyboards, mice, display screens, small printers.</a:t>
            </a:r>
            <a:endParaRPr/>
          </a:p>
          <a:p>
            <a:pPr marL="342900" lvl="0" indent="-342900" algn="l" rtl="0">
              <a:lnSpc>
                <a:spcPct val="100000"/>
              </a:lnSpc>
              <a:spcBef>
                <a:spcPts val="480"/>
              </a:spcBef>
              <a:spcAft>
                <a:spcPts val="0"/>
              </a:spcAft>
              <a:buClr>
                <a:schemeClr val="accent2"/>
              </a:buClr>
              <a:buSzPts val="2400"/>
              <a:buFont typeface="Arial"/>
              <a:buChar char="●"/>
            </a:pPr>
            <a:r>
              <a:rPr lang="en-US" sz="2400" b="0" i="0" u="none">
                <a:solidFill>
                  <a:schemeClr val="dk1"/>
                </a:solidFill>
                <a:latin typeface="Tahoma"/>
                <a:ea typeface="Tahoma"/>
                <a:cs typeface="Tahoma"/>
                <a:sym typeface="Tahoma"/>
              </a:rPr>
              <a:t>Laptops and palmtops, Smart cards, Wireless devices.</a:t>
            </a:r>
            <a:endParaRPr/>
          </a:p>
          <a:p>
            <a:pPr marL="342900" lvl="0" indent="-342900" algn="l" rtl="0">
              <a:lnSpc>
                <a:spcPct val="100000"/>
              </a:lnSpc>
              <a:spcBef>
                <a:spcPts val="480"/>
              </a:spcBef>
              <a:spcAft>
                <a:spcPts val="0"/>
              </a:spcAft>
              <a:buClr>
                <a:schemeClr val="accent2"/>
              </a:buClr>
              <a:buSzPts val="2400"/>
              <a:buFont typeface="Arial"/>
              <a:buChar char="●"/>
            </a:pPr>
            <a:r>
              <a:rPr lang="en-US" sz="2400" b="0" i="0" u="none">
                <a:solidFill>
                  <a:schemeClr val="dk1"/>
                </a:solidFill>
                <a:latin typeface="Tahoma"/>
                <a:ea typeface="Tahoma"/>
                <a:cs typeface="Tahoma"/>
                <a:sym typeface="Tahoma"/>
              </a:rPr>
              <a:t>Single user systems may not need advanced CPU utilization or protection features.</a:t>
            </a:r>
            <a:endParaRPr/>
          </a:p>
          <a:p>
            <a:pPr marL="342900" lvl="0" indent="-342900" algn="l" rtl="0">
              <a:lnSpc>
                <a:spcPct val="100000"/>
              </a:lnSpc>
              <a:spcBef>
                <a:spcPts val="480"/>
              </a:spcBef>
              <a:spcAft>
                <a:spcPts val="0"/>
              </a:spcAft>
              <a:buClr>
                <a:schemeClr val="accent2"/>
              </a:buClr>
              <a:buSzPts val="2400"/>
              <a:buFont typeface="Arial"/>
              <a:buChar char="●"/>
            </a:pPr>
            <a:r>
              <a:rPr lang="en-US" sz="2400" b="0" i="0" u="none">
                <a:solidFill>
                  <a:schemeClr val="dk1"/>
                </a:solidFill>
                <a:latin typeface="Tahoma"/>
                <a:ea typeface="Tahoma"/>
                <a:cs typeface="Tahoma"/>
                <a:sym typeface="Tahoma"/>
              </a:rPr>
              <a:t>Advantages:</a:t>
            </a:r>
            <a:endParaRPr/>
          </a:p>
          <a:p>
            <a:pPr marL="742950" lvl="1" indent="-285750" algn="l" rtl="0">
              <a:lnSpc>
                <a:spcPct val="100000"/>
              </a:lnSpc>
              <a:spcBef>
                <a:spcPts val="400"/>
              </a:spcBef>
              <a:spcAft>
                <a:spcPts val="0"/>
              </a:spcAft>
              <a:buClr>
                <a:schemeClr val="accent2"/>
              </a:buClr>
              <a:buSzPts val="2000"/>
              <a:buFont typeface="Arial"/>
              <a:buChar char="●"/>
            </a:pPr>
            <a:r>
              <a:rPr lang="en-US" sz="2000" b="0" i="0" u="none">
                <a:solidFill>
                  <a:schemeClr val="dk1"/>
                </a:solidFill>
                <a:latin typeface="Tahoma"/>
                <a:ea typeface="Tahoma"/>
                <a:cs typeface="Tahoma"/>
                <a:sym typeface="Tahoma"/>
              </a:rPr>
              <a:t>user convenience, responsiveness, ubiquitous</a:t>
            </a:r>
            <a:endParaRPr/>
          </a:p>
        </p:txBody>
      </p:sp>
      <p:sp>
        <p:nvSpPr>
          <p:cNvPr id="437" name="Google Shape;437;p50"/>
          <p:cNvSpPr txBox="1"/>
          <p:nvPr/>
        </p:nvSpPr>
        <p:spPr>
          <a:xfrm>
            <a:off x="457200" y="1676400"/>
            <a:ext cx="7543800" cy="461962"/>
          </a:xfrm>
          <a:prstGeom prst="rect">
            <a:avLst/>
          </a:prstGeom>
          <a:solidFill>
            <a:srgbClr val="FFEB99"/>
          </a:solid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chemeClr val="dk1"/>
              </a:buClr>
              <a:buSzPts val="2400"/>
              <a:buFont typeface="Times New Roman"/>
              <a:buNone/>
            </a:pPr>
            <a:r>
              <a:rPr lang="en-US" sz="2400" b="1" i="0" u="none">
                <a:solidFill>
                  <a:schemeClr val="dk1"/>
                </a:solidFill>
                <a:latin typeface="Times New Roman"/>
                <a:ea typeface="Times New Roman"/>
                <a:cs typeface="Times New Roman"/>
                <a:sym typeface="Times New Roman"/>
              </a:rPr>
              <a:t>Hardware</a:t>
            </a:r>
            <a:r>
              <a:rPr lang="en-US" sz="2400" b="0" i="0" u="none">
                <a:solidFill>
                  <a:schemeClr val="dk1"/>
                </a:solidFill>
                <a:latin typeface="Times New Roman"/>
                <a:ea typeface="Times New Roman"/>
                <a:cs typeface="Times New Roman"/>
                <a:sym typeface="Times New Roman"/>
              </a:rPr>
              <a:t> – </a:t>
            </a:r>
            <a:r>
              <a:rPr lang="en-US" sz="2400" b="1" i="1" u="none">
                <a:solidFill>
                  <a:srgbClr val="002060"/>
                </a:solidFill>
                <a:latin typeface="Times New Roman"/>
                <a:ea typeface="Times New Roman"/>
                <a:cs typeface="Times New Roman"/>
                <a:sym typeface="Times New Roman"/>
              </a:rPr>
              <a:t>cheap</a:t>
            </a:r>
            <a:r>
              <a:rPr lang="en-US" sz="2400" b="1" i="1" u="none">
                <a:solidFill>
                  <a:srgbClr val="0070C0"/>
                </a:solidFill>
                <a:latin typeface="Times New Roman"/>
                <a:ea typeface="Times New Roman"/>
                <a:cs typeface="Times New Roman"/>
                <a:sym typeface="Times New Roman"/>
              </a:rPr>
              <a:t> </a:t>
            </a:r>
            <a:r>
              <a:rPr lang="en-US" sz="2400" b="0" i="0" u="none">
                <a:solidFill>
                  <a:schemeClr val="dk1"/>
                </a:solidFill>
                <a:latin typeface="Times New Roman"/>
                <a:ea typeface="Times New Roman"/>
                <a:cs typeface="Times New Roman"/>
                <a:sym typeface="Times New Roman"/>
              </a:rPr>
              <a:t>; </a:t>
            </a:r>
            <a:r>
              <a:rPr lang="en-US" sz="2400" b="1" i="0" u="none">
                <a:solidFill>
                  <a:schemeClr val="dk1"/>
                </a:solidFill>
                <a:latin typeface="Times New Roman"/>
                <a:ea typeface="Times New Roman"/>
                <a:cs typeface="Times New Roman"/>
                <a:sym typeface="Times New Roman"/>
              </a:rPr>
              <a:t>Human – </a:t>
            </a:r>
            <a:r>
              <a:rPr lang="en-US" sz="2400" b="1" i="1" u="none">
                <a:solidFill>
                  <a:srgbClr val="FF0000"/>
                </a:solidFill>
                <a:latin typeface="Times New Roman"/>
                <a:ea typeface="Times New Roman"/>
                <a:cs typeface="Times New Roman"/>
                <a:sym typeface="Times New Roman"/>
              </a:rPr>
              <a:t>expensive</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41"/>
        <p:cNvGrpSpPr/>
        <p:nvPr/>
      </p:nvGrpSpPr>
      <p:grpSpPr>
        <a:xfrm>
          <a:off x="0" y="0"/>
          <a:ext cx="0" cy="0"/>
          <a:chOff x="0" y="0"/>
          <a:chExt cx="0" cy="0"/>
        </a:xfrm>
      </p:grpSpPr>
      <p:sp>
        <p:nvSpPr>
          <p:cNvPr id="442" name="Google Shape;442;p51"/>
          <p:cNvSpPr txBox="1"/>
          <p:nvPr/>
        </p:nvSpPr>
        <p:spPr>
          <a:xfrm>
            <a:off x="3124200" y="6229350"/>
            <a:ext cx="2895600" cy="457200"/>
          </a:xfrm>
          <a:prstGeom prst="rect">
            <a:avLst/>
          </a:prstGeom>
          <a:noFill/>
          <a:ln>
            <a:noFill/>
          </a:ln>
        </p:spPr>
        <p:txBody>
          <a:bodyPr spcFirstLastPara="1" wrap="square" lIns="91425" tIns="45700" rIns="91425" bIns="45700" anchor="b" anchorCtr="0">
            <a:noAutofit/>
          </a:bodyPr>
          <a:lstStyle/>
          <a:p>
            <a:pPr marL="0" marR="0" lvl="0" indent="0" algn="ctr" rtl="0">
              <a:lnSpc>
                <a:spcPct val="100000"/>
              </a:lnSpc>
              <a:spcBef>
                <a:spcPts val="0"/>
              </a:spcBef>
              <a:spcAft>
                <a:spcPts val="0"/>
              </a:spcAft>
              <a:buClr>
                <a:schemeClr val="lt2"/>
              </a:buClr>
              <a:buSzPts val="1400"/>
              <a:buFont typeface="Arial"/>
              <a:buNone/>
            </a:pPr>
            <a:r>
              <a:rPr lang="en-US" sz="1400" b="0" i="0" u="none">
                <a:solidFill>
                  <a:schemeClr val="lt2"/>
                </a:solidFill>
                <a:latin typeface="Arial"/>
                <a:ea typeface="Arial"/>
                <a:cs typeface="Arial"/>
                <a:sym typeface="Arial"/>
              </a:rPr>
              <a:t>Principles of Operating Systems - Lecture 1</a:t>
            </a:r>
            <a:endParaRPr/>
          </a:p>
        </p:txBody>
      </p:sp>
      <p:sp>
        <p:nvSpPr>
          <p:cNvPr id="443" name="Google Shape;443;p51"/>
          <p:cNvSpPr txBox="1"/>
          <p:nvPr/>
        </p:nvSpPr>
        <p:spPr>
          <a:xfrm>
            <a:off x="6731000" y="6229350"/>
            <a:ext cx="19050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lt2"/>
              </a:buClr>
              <a:buSzPts val="1400"/>
              <a:buFont typeface="Arial"/>
              <a:buNone/>
            </a:pPr>
            <a:fld id="{00000000-1234-1234-1234-123412341234}" type="slidenum">
              <a:rPr lang="en-US" sz="1400" b="0" i="0" u="none">
                <a:solidFill>
                  <a:schemeClr val="lt2"/>
                </a:solidFill>
                <a:latin typeface="Arial"/>
                <a:ea typeface="Arial"/>
                <a:cs typeface="Arial"/>
                <a:sym typeface="Arial"/>
              </a:rPr>
              <a:t>33</a:t>
            </a:fld>
            <a:endParaRPr/>
          </a:p>
        </p:txBody>
      </p:sp>
      <p:sp>
        <p:nvSpPr>
          <p:cNvPr id="444" name="Google Shape;444;p51"/>
          <p:cNvSpPr txBox="1">
            <a:spLocks noGrp="1"/>
          </p:cNvSpPr>
          <p:nvPr>
            <p:ph type="title"/>
          </p:nvPr>
        </p:nvSpPr>
        <p:spPr>
          <a:xfrm>
            <a:off x="406400" y="228600"/>
            <a:ext cx="7772400" cy="11430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2"/>
              </a:buClr>
              <a:buSzPts val="3600"/>
              <a:buFont typeface="Arial Black"/>
              <a:buNone/>
            </a:pPr>
            <a:r>
              <a:rPr lang="en-US" sz="3600" b="0" i="0" u="none">
                <a:solidFill>
                  <a:schemeClr val="dk2"/>
                </a:solidFill>
                <a:latin typeface="Arial Black"/>
                <a:ea typeface="Arial Black"/>
                <a:cs typeface="Arial Black"/>
                <a:sym typeface="Arial Black"/>
              </a:rPr>
              <a:t>Parallel Systems</a:t>
            </a:r>
            <a:endParaRPr/>
          </a:p>
        </p:txBody>
      </p:sp>
      <p:sp>
        <p:nvSpPr>
          <p:cNvPr id="445" name="Google Shape;445;p51"/>
          <p:cNvSpPr txBox="1">
            <a:spLocks noGrp="1"/>
          </p:cNvSpPr>
          <p:nvPr>
            <p:ph type="body" idx="1"/>
          </p:nvPr>
        </p:nvSpPr>
        <p:spPr>
          <a:xfrm>
            <a:off x="381000" y="1676400"/>
            <a:ext cx="8255000" cy="4419600"/>
          </a:xfrm>
          <a:prstGeom prst="rect">
            <a:avLst/>
          </a:prstGeom>
          <a:noFill/>
          <a:ln>
            <a:noFill/>
          </a:ln>
        </p:spPr>
        <p:txBody>
          <a:bodyPr spcFirstLastPara="1" wrap="square" lIns="91425" tIns="45700" rIns="91425" bIns="45700" anchor="t" anchorCtr="0">
            <a:noAutofit/>
          </a:bodyPr>
          <a:lstStyle/>
          <a:p>
            <a:pPr marL="342900" lvl="0" indent="-342900" algn="l" rtl="0">
              <a:lnSpc>
                <a:spcPct val="100000"/>
              </a:lnSpc>
              <a:spcBef>
                <a:spcPts val="0"/>
              </a:spcBef>
              <a:spcAft>
                <a:spcPts val="0"/>
              </a:spcAft>
              <a:buClr>
                <a:schemeClr val="accent2"/>
              </a:buClr>
              <a:buSzPts val="2800"/>
              <a:buFont typeface="Arial"/>
              <a:buChar char="●"/>
            </a:pPr>
            <a:r>
              <a:rPr lang="en-US" sz="2800" b="0" i="0" u="none">
                <a:solidFill>
                  <a:schemeClr val="dk1"/>
                </a:solidFill>
                <a:latin typeface="Tahoma"/>
                <a:ea typeface="Tahoma"/>
                <a:cs typeface="Tahoma"/>
                <a:sym typeface="Tahoma"/>
              </a:rPr>
              <a:t>Multiprocessor systems with more than one CPU in close communication.</a:t>
            </a:r>
            <a:endParaRPr/>
          </a:p>
          <a:p>
            <a:pPr marL="342900" lvl="0" indent="-342900" algn="l" rtl="0">
              <a:lnSpc>
                <a:spcPct val="100000"/>
              </a:lnSpc>
              <a:spcBef>
                <a:spcPts val="560"/>
              </a:spcBef>
              <a:spcAft>
                <a:spcPts val="0"/>
              </a:spcAft>
              <a:buClr>
                <a:schemeClr val="accent2"/>
              </a:buClr>
              <a:buSzPts val="2800"/>
              <a:buFont typeface="Arial"/>
              <a:buChar char="●"/>
            </a:pPr>
            <a:r>
              <a:rPr lang="en-US" sz="2800" b="0" i="0" u="none">
                <a:solidFill>
                  <a:schemeClr val="dk1"/>
                </a:solidFill>
                <a:latin typeface="Tahoma"/>
                <a:ea typeface="Tahoma"/>
                <a:cs typeface="Tahoma"/>
                <a:sym typeface="Tahoma"/>
              </a:rPr>
              <a:t>Improved Throughput, economical, increased reliability.</a:t>
            </a:r>
            <a:endParaRPr/>
          </a:p>
          <a:p>
            <a:pPr marL="342900" lvl="0" indent="-342900" algn="l" rtl="0">
              <a:lnSpc>
                <a:spcPct val="100000"/>
              </a:lnSpc>
              <a:spcBef>
                <a:spcPts val="560"/>
              </a:spcBef>
              <a:spcAft>
                <a:spcPts val="0"/>
              </a:spcAft>
              <a:buClr>
                <a:schemeClr val="accent2"/>
              </a:buClr>
              <a:buSzPts val="2800"/>
              <a:buFont typeface="Arial"/>
              <a:buChar char="●"/>
            </a:pPr>
            <a:r>
              <a:rPr lang="en-US" sz="2800" b="0" i="0" u="none">
                <a:solidFill>
                  <a:schemeClr val="dk1"/>
                </a:solidFill>
                <a:latin typeface="Tahoma"/>
                <a:ea typeface="Tahoma"/>
                <a:cs typeface="Tahoma"/>
                <a:sym typeface="Tahoma"/>
              </a:rPr>
              <a:t>Kinds:</a:t>
            </a:r>
            <a:endParaRPr/>
          </a:p>
          <a:p>
            <a:pPr marL="1600200" lvl="3" indent="-228600" algn="l" rtl="0">
              <a:lnSpc>
                <a:spcPct val="100000"/>
              </a:lnSpc>
              <a:spcBef>
                <a:spcPts val="360"/>
              </a:spcBef>
              <a:spcAft>
                <a:spcPts val="0"/>
              </a:spcAft>
              <a:buClr>
                <a:schemeClr val="accent2"/>
              </a:buClr>
              <a:buSzPts val="1800"/>
              <a:buFont typeface="Tahoma"/>
              <a:buChar char="•"/>
            </a:pPr>
            <a:r>
              <a:rPr lang="en-US" sz="1800" b="0" i="0" u="none">
                <a:solidFill>
                  <a:schemeClr val="dk1"/>
                </a:solidFill>
                <a:latin typeface="Tahoma"/>
                <a:ea typeface="Tahoma"/>
                <a:cs typeface="Tahoma"/>
                <a:sym typeface="Tahoma"/>
              </a:rPr>
              <a:t>Vector and pipelined</a:t>
            </a:r>
            <a:endParaRPr/>
          </a:p>
          <a:p>
            <a:pPr marL="1600200" lvl="3" indent="-228600" algn="l" rtl="0">
              <a:lnSpc>
                <a:spcPct val="100000"/>
              </a:lnSpc>
              <a:spcBef>
                <a:spcPts val="360"/>
              </a:spcBef>
              <a:spcAft>
                <a:spcPts val="0"/>
              </a:spcAft>
              <a:buClr>
                <a:schemeClr val="accent2"/>
              </a:buClr>
              <a:buSzPts val="1800"/>
              <a:buFont typeface="Tahoma"/>
              <a:buChar char="•"/>
            </a:pPr>
            <a:r>
              <a:rPr lang="en-US" sz="1800" b="0" i="0" u="none">
                <a:solidFill>
                  <a:schemeClr val="dk1"/>
                </a:solidFill>
                <a:latin typeface="Tahoma"/>
                <a:ea typeface="Tahoma"/>
                <a:cs typeface="Tahoma"/>
                <a:sym typeface="Tahoma"/>
              </a:rPr>
              <a:t>Symmetric and asymmetric multiprocessing</a:t>
            </a:r>
            <a:endParaRPr/>
          </a:p>
          <a:p>
            <a:pPr marL="1600200" lvl="3" indent="-228600" algn="l" rtl="0">
              <a:lnSpc>
                <a:spcPct val="100000"/>
              </a:lnSpc>
              <a:spcBef>
                <a:spcPts val="360"/>
              </a:spcBef>
              <a:spcAft>
                <a:spcPts val="0"/>
              </a:spcAft>
              <a:buClr>
                <a:schemeClr val="accent2"/>
              </a:buClr>
              <a:buSzPts val="1800"/>
              <a:buFont typeface="Tahoma"/>
              <a:buChar char="•"/>
            </a:pPr>
            <a:r>
              <a:rPr lang="en-US" sz="1800" b="0" i="0" u="none">
                <a:solidFill>
                  <a:schemeClr val="dk1"/>
                </a:solidFill>
                <a:latin typeface="Tahoma"/>
                <a:ea typeface="Tahoma"/>
                <a:cs typeface="Tahoma"/>
                <a:sym typeface="Tahoma"/>
              </a:rPr>
              <a:t>Distributed memory vs. shared memory</a:t>
            </a:r>
            <a:endParaRPr/>
          </a:p>
          <a:p>
            <a:pPr marL="342900" lvl="0" indent="-342900" algn="l" rtl="0">
              <a:lnSpc>
                <a:spcPct val="100000"/>
              </a:lnSpc>
              <a:spcBef>
                <a:spcPts val="560"/>
              </a:spcBef>
              <a:spcAft>
                <a:spcPts val="0"/>
              </a:spcAft>
              <a:buClr>
                <a:schemeClr val="accent2"/>
              </a:buClr>
              <a:buSzPts val="2800"/>
              <a:buFont typeface="Arial"/>
              <a:buChar char="●"/>
            </a:pPr>
            <a:r>
              <a:rPr lang="en-US" sz="2800" b="0" i="0" u="none">
                <a:solidFill>
                  <a:schemeClr val="dk1"/>
                </a:solidFill>
                <a:latin typeface="Tahoma"/>
                <a:ea typeface="Tahoma"/>
                <a:cs typeface="Tahoma"/>
                <a:sym typeface="Tahoma"/>
              </a:rPr>
              <a:t>Programming models:</a:t>
            </a:r>
            <a:endParaRPr/>
          </a:p>
          <a:p>
            <a:pPr marL="1600200" lvl="3" indent="-228600" algn="l" rtl="0">
              <a:lnSpc>
                <a:spcPct val="100000"/>
              </a:lnSpc>
              <a:spcBef>
                <a:spcPts val="360"/>
              </a:spcBef>
              <a:spcAft>
                <a:spcPts val="0"/>
              </a:spcAft>
              <a:buClr>
                <a:schemeClr val="accent2"/>
              </a:buClr>
              <a:buSzPts val="1800"/>
              <a:buFont typeface="Tahoma"/>
              <a:buChar char="•"/>
            </a:pPr>
            <a:r>
              <a:rPr lang="en-US" sz="1800" b="0" i="0" u="none">
                <a:solidFill>
                  <a:schemeClr val="dk1"/>
                </a:solidFill>
                <a:latin typeface="Tahoma"/>
                <a:ea typeface="Tahoma"/>
                <a:cs typeface="Tahoma"/>
                <a:sym typeface="Tahoma"/>
              </a:rPr>
              <a:t>Tightly coupled vs. loosely coupled ,message-based vs. shared variable</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49"/>
        <p:cNvGrpSpPr/>
        <p:nvPr/>
      </p:nvGrpSpPr>
      <p:grpSpPr>
        <a:xfrm>
          <a:off x="0" y="0"/>
          <a:ext cx="0" cy="0"/>
          <a:chOff x="0" y="0"/>
          <a:chExt cx="0" cy="0"/>
        </a:xfrm>
      </p:grpSpPr>
      <p:sp>
        <p:nvSpPr>
          <p:cNvPr id="450" name="Google Shape;450;p52"/>
          <p:cNvSpPr txBox="1">
            <a:spLocks noGrp="1"/>
          </p:cNvSpPr>
          <p:nvPr>
            <p:ph type="title"/>
          </p:nvPr>
        </p:nvSpPr>
        <p:spPr>
          <a:xfrm>
            <a:off x="406400" y="228600"/>
            <a:ext cx="7772400" cy="11430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2"/>
              </a:buClr>
              <a:buSzPts val="3600"/>
              <a:buFont typeface="Arial Black"/>
              <a:buNone/>
            </a:pPr>
            <a:r>
              <a:rPr lang="en-US" sz="3600" b="0" i="0" u="none">
                <a:solidFill>
                  <a:schemeClr val="dk2"/>
                </a:solidFill>
                <a:latin typeface="Arial Black"/>
                <a:ea typeface="Arial Black"/>
                <a:cs typeface="Arial Black"/>
                <a:sym typeface="Arial Black"/>
              </a:rPr>
              <a:t>Parallel Computing Systems</a:t>
            </a:r>
            <a:endParaRPr/>
          </a:p>
        </p:txBody>
      </p:sp>
      <p:sp>
        <p:nvSpPr>
          <p:cNvPr id="451" name="Google Shape;451;p52"/>
          <p:cNvSpPr txBox="1"/>
          <p:nvPr/>
        </p:nvSpPr>
        <p:spPr>
          <a:xfrm>
            <a:off x="3124200" y="6229350"/>
            <a:ext cx="2895600" cy="457200"/>
          </a:xfrm>
          <a:prstGeom prst="rect">
            <a:avLst/>
          </a:prstGeom>
          <a:noFill/>
          <a:ln>
            <a:noFill/>
          </a:ln>
        </p:spPr>
        <p:txBody>
          <a:bodyPr spcFirstLastPara="1" wrap="square" lIns="91425" tIns="45700" rIns="91425" bIns="45700" anchor="b" anchorCtr="0">
            <a:noAutofit/>
          </a:bodyPr>
          <a:lstStyle/>
          <a:p>
            <a:pPr marL="0" marR="0" lvl="0" indent="0" algn="ctr" rtl="0">
              <a:lnSpc>
                <a:spcPct val="100000"/>
              </a:lnSpc>
              <a:spcBef>
                <a:spcPts val="0"/>
              </a:spcBef>
              <a:spcAft>
                <a:spcPts val="0"/>
              </a:spcAft>
              <a:buClr>
                <a:schemeClr val="lt2"/>
              </a:buClr>
              <a:buSzPts val="1400"/>
              <a:buFont typeface="Arial"/>
              <a:buNone/>
            </a:pPr>
            <a:r>
              <a:rPr lang="en-US" sz="1400" b="0" i="0" u="none">
                <a:solidFill>
                  <a:schemeClr val="lt2"/>
                </a:solidFill>
                <a:latin typeface="Arial"/>
                <a:ea typeface="Arial"/>
                <a:cs typeface="Arial"/>
                <a:sym typeface="Arial"/>
              </a:rPr>
              <a:t>Principles of Operating Systems - Lecture 1</a:t>
            </a:r>
            <a:endParaRPr/>
          </a:p>
        </p:txBody>
      </p:sp>
      <p:sp>
        <p:nvSpPr>
          <p:cNvPr id="452" name="Google Shape;452;p52"/>
          <p:cNvSpPr txBox="1"/>
          <p:nvPr/>
        </p:nvSpPr>
        <p:spPr>
          <a:xfrm>
            <a:off x="6731000" y="6229350"/>
            <a:ext cx="19050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lt2"/>
              </a:buClr>
              <a:buSzPts val="1400"/>
              <a:buFont typeface="Arial"/>
              <a:buNone/>
            </a:pPr>
            <a:fld id="{00000000-1234-1234-1234-123412341234}" type="slidenum">
              <a:rPr lang="en-US" sz="1400" b="0" i="0" u="none">
                <a:solidFill>
                  <a:schemeClr val="lt2"/>
                </a:solidFill>
                <a:latin typeface="Arial"/>
                <a:ea typeface="Arial"/>
                <a:cs typeface="Arial"/>
                <a:sym typeface="Arial"/>
              </a:rPr>
              <a:t>34</a:t>
            </a:fld>
            <a:endParaRPr/>
          </a:p>
        </p:txBody>
      </p:sp>
      <p:pic>
        <p:nvPicPr>
          <p:cNvPr id="453" name="Google Shape;453;p52"/>
          <p:cNvPicPr preferRelativeResize="0">
            <a:picLocks noGrp="1"/>
          </p:cNvPicPr>
          <p:nvPr>
            <p:ph type="body" idx="1"/>
          </p:nvPr>
        </p:nvPicPr>
        <p:blipFill rotWithShape="1">
          <a:blip r:embed="rId3">
            <a:alphaModFix/>
          </a:blip>
          <a:srcRect/>
          <a:stretch/>
        </p:blipFill>
        <p:spPr>
          <a:xfrm>
            <a:off x="5638800" y="3657600"/>
            <a:ext cx="2874962" cy="1905000"/>
          </a:xfrm>
          <a:prstGeom prst="rect">
            <a:avLst/>
          </a:prstGeom>
          <a:noFill/>
          <a:ln>
            <a:noFill/>
          </a:ln>
        </p:spPr>
      </p:pic>
      <p:pic>
        <p:nvPicPr>
          <p:cNvPr id="454" name="Google Shape;454;p52"/>
          <p:cNvPicPr preferRelativeResize="0"/>
          <p:nvPr/>
        </p:nvPicPr>
        <p:blipFill rotWithShape="1">
          <a:blip r:embed="rId4">
            <a:alphaModFix/>
          </a:blip>
          <a:srcRect/>
          <a:stretch/>
        </p:blipFill>
        <p:spPr>
          <a:xfrm>
            <a:off x="533400" y="4114800"/>
            <a:ext cx="2670175" cy="1828800"/>
          </a:xfrm>
          <a:prstGeom prst="rect">
            <a:avLst/>
          </a:prstGeom>
          <a:noFill/>
          <a:ln>
            <a:noFill/>
          </a:ln>
        </p:spPr>
      </p:pic>
      <p:sp>
        <p:nvSpPr>
          <p:cNvPr id="455" name="Google Shape;455;p52"/>
          <p:cNvSpPr txBox="1"/>
          <p:nvPr/>
        </p:nvSpPr>
        <p:spPr>
          <a:xfrm>
            <a:off x="3276600" y="1828800"/>
            <a:ext cx="2133600" cy="1570037"/>
          </a:xfrm>
          <a:prstGeom prst="rect">
            <a:avLst/>
          </a:prstGeom>
          <a:solidFill>
            <a:srgbClr val="FFC29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600"/>
              <a:buFont typeface="Times New Roman"/>
              <a:buNone/>
            </a:pPr>
            <a:r>
              <a:rPr lang="en-US" sz="1600" b="1" i="1" u="none">
                <a:solidFill>
                  <a:schemeClr val="dk1"/>
                </a:solidFill>
                <a:latin typeface="Times New Roman"/>
                <a:ea typeface="Times New Roman"/>
                <a:cs typeface="Times New Roman"/>
                <a:sym typeface="Times New Roman"/>
              </a:rPr>
              <a:t>Climate modeling,  earthquake simulations, genome analysis,  protein folding, nuclear fusion research, …..</a:t>
            </a:r>
            <a:endParaRPr/>
          </a:p>
        </p:txBody>
      </p:sp>
      <p:pic>
        <p:nvPicPr>
          <p:cNvPr id="456" name="Google Shape;456;p52"/>
          <p:cNvPicPr preferRelativeResize="0"/>
          <p:nvPr/>
        </p:nvPicPr>
        <p:blipFill rotWithShape="1">
          <a:blip r:embed="rId5">
            <a:alphaModFix/>
          </a:blip>
          <a:srcRect/>
          <a:stretch/>
        </p:blipFill>
        <p:spPr>
          <a:xfrm>
            <a:off x="533400" y="1752600"/>
            <a:ext cx="2682875" cy="1854200"/>
          </a:xfrm>
          <a:prstGeom prst="rect">
            <a:avLst/>
          </a:prstGeom>
          <a:noFill/>
          <a:ln>
            <a:noFill/>
          </a:ln>
        </p:spPr>
      </p:pic>
      <p:sp>
        <p:nvSpPr>
          <p:cNvPr id="457" name="Google Shape;457;p52"/>
          <p:cNvSpPr txBox="1"/>
          <p:nvPr/>
        </p:nvSpPr>
        <p:spPr>
          <a:xfrm>
            <a:off x="533400" y="1524000"/>
            <a:ext cx="2209800" cy="338137"/>
          </a:xfrm>
          <a:prstGeom prst="rect">
            <a:avLst/>
          </a:prstGeom>
          <a:solidFill>
            <a:srgbClr val="FFF5C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600"/>
              <a:buFont typeface="Times New Roman"/>
              <a:buNone/>
            </a:pPr>
            <a:r>
              <a:rPr lang="en-US" sz="1600" b="1" i="1" u="none">
                <a:solidFill>
                  <a:schemeClr val="dk1"/>
                </a:solidFill>
                <a:latin typeface="Times New Roman"/>
                <a:ea typeface="Times New Roman"/>
                <a:cs typeface="Times New Roman"/>
                <a:sym typeface="Times New Roman"/>
              </a:rPr>
              <a:t>ILLIAC 2 (UIllinois)</a:t>
            </a:r>
            <a:endParaRPr/>
          </a:p>
        </p:txBody>
      </p:sp>
      <p:sp>
        <p:nvSpPr>
          <p:cNvPr id="458" name="Google Shape;458;p52"/>
          <p:cNvSpPr txBox="1"/>
          <p:nvPr/>
        </p:nvSpPr>
        <p:spPr>
          <a:xfrm>
            <a:off x="762000" y="6019800"/>
            <a:ext cx="2362200" cy="307975"/>
          </a:xfrm>
          <a:prstGeom prst="rect">
            <a:avLst/>
          </a:prstGeom>
          <a:solidFill>
            <a:srgbClr val="FFF5C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400"/>
              <a:buFont typeface="Times New Roman"/>
              <a:buNone/>
            </a:pPr>
            <a:r>
              <a:rPr lang="en-US" sz="1400" b="1" i="1" u="none">
                <a:solidFill>
                  <a:schemeClr val="dk1"/>
                </a:solidFill>
                <a:latin typeface="Times New Roman"/>
                <a:ea typeface="Times New Roman"/>
                <a:cs typeface="Times New Roman"/>
                <a:sym typeface="Times New Roman"/>
              </a:rPr>
              <a:t>Connection Machine (MIT) </a:t>
            </a:r>
            <a:endParaRPr/>
          </a:p>
        </p:txBody>
      </p:sp>
      <p:sp>
        <p:nvSpPr>
          <p:cNvPr id="459" name="Google Shape;459;p52"/>
          <p:cNvSpPr txBox="1"/>
          <p:nvPr/>
        </p:nvSpPr>
        <p:spPr>
          <a:xfrm>
            <a:off x="6781800" y="5181600"/>
            <a:ext cx="1828800" cy="307975"/>
          </a:xfrm>
          <a:prstGeom prst="rect">
            <a:avLst/>
          </a:prstGeom>
          <a:solidFill>
            <a:srgbClr val="FFF5C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400"/>
              <a:buFont typeface="Times New Roman"/>
              <a:buNone/>
            </a:pPr>
            <a:r>
              <a:rPr lang="en-US" sz="1400" b="1" i="1" u="none">
                <a:solidFill>
                  <a:schemeClr val="dk1"/>
                </a:solidFill>
                <a:latin typeface="Times New Roman"/>
                <a:ea typeface="Times New Roman"/>
                <a:cs typeface="Times New Roman"/>
                <a:sym typeface="Times New Roman"/>
              </a:rPr>
              <a:t>IBM Blue Gene</a:t>
            </a:r>
            <a:endParaRPr/>
          </a:p>
        </p:txBody>
      </p:sp>
      <p:pic>
        <p:nvPicPr>
          <p:cNvPr id="460" name="Google Shape;460;p52"/>
          <p:cNvPicPr preferRelativeResize="0"/>
          <p:nvPr/>
        </p:nvPicPr>
        <p:blipFill rotWithShape="1">
          <a:blip r:embed="rId6">
            <a:alphaModFix/>
          </a:blip>
          <a:srcRect/>
          <a:stretch/>
        </p:blipFill>
        <p:spPr>
          <a:xfrm>
            <a:off x="5562600" y="1600200"/>
            <a:ext cx="3054350" cy="1852612"/>
          </a:xfrm>
          <a:prstGeom prst="rect">
            <a:avLst/>
          </a:prstGeom>
          <a:noFill/>
          <a:ln>
            <a:noFill/>
          </a:ln>
        </p:spPr>
      </p:pic>
      <p:sp>
        <p:nvSpPr>
          <p:cNvPr id="461" name="Google Shape;461;p52"/>
          <p:cNvSpPr txBox="1"/>
          <p:nvPr/>
        </p:nvSpPr>
        <p:spPr>
          <a:xfrm>
            <a:off x="3581400" y="4191000"/>
            <a:ext cx="1828800" cy="307975"/>
          </a:xfrm>
          <a:prstGeom prst="rect">
            <a:avLst/>
          </a:prstGeom>
          <a:solidFill>
            <a:srgbClr val="FFF5C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400"/>
              <a:buFont typeface="Times New Roman"/>
              <a:buNone/>
            </a:pPr>
            <a:r>
              <a:rPr lang="en-US" sz="1400" b="1" i="1" u="none">
                <a:solidFill>
                  <a:schemeClr val="dk1"/>
                </a:solidFill>
                <a:latin typeface="Times New Roman"/>
                <a:ea typeface="Times New Roman"/>
                <a:cs typeface="Times New Roman"/>
                <a:sym typeface="Times New Roman"/>
              </a:rPr>
              <a:t>Tianhe-1(China)</a:t>
            </a:r>
            <a:endParaRPr/>
          </a:p>
        </p:txBody>
      </p:sp>
      <p:pic>
        <p:nvPicPr>
          <p:cNvPr id="462" name="Google Shape;462;p52"/>
          <p:cNvPicPr preferRelativeResize="0"/>
          <p:nvPr/>
        </p:nvPicPr>
        <p:blipFill rotWithShape="1">
          <a:blip r:embed="rId7">
            <a:alphaModFix/>
          </a:blip>
          <a:srcRect/>
          <a:stretch/>
        </p:blipFill>
        <p:spPr>
          <a:xfrm>
            <a:off x="3276600" y="4495800"/>
            <a:ext cx="2305050" cy="1643062"/>
          </a:xfrm>
          <a:prstGeom prst="rect">
            <a:avLst/>
          </a:prstGeom>
          <a:noFill/>
          <a:ln>
            <a:noFill/>
          </a:ln>
        </p:spPr>
      </p:pic>
      <p:sp>
        <p:nvSpPr>
          <p:cNvPr id="463" name="Google Shape;463;p52"/>
          <p:cNvSpPr txBox="1"/>
          <p:nvPr/>
        </p:nvSpPr>
        <p:spPr>
          <a:xfrm>
            <a:off x="6781800" y="3124200"/>
            <a:ext cx="1828800" cy="307975"/>
          </a:xfrm>
          <a:prstGeom prst="rect">
            <a:avLst/>
          </a:prstGeom>
          <a:solidFill>
            <a:srgbClr val="FFF5C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400"/>
              <a:buFont typeface="Times New Roman"/>
              <a:buNone/>
            </a:pPr>
            <a:r>
              <a:rPr lang="en-US" sz="1400" b="1" i="1" u="none">
                <a:solidFill>
                  <a:schemeClr val="dk1"/>
                </a:solidFill>
                <a:latin typeface="Times New Roman"/>
                <a:ea typeface="Times New Roman"/>
                <a:cs typeface="Times New Roman"/>
                <a:sym typeface="Times New Roman"/>
              </a:rPr>
              <a:t>K-computer(Japan)</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67"/>
        <p:cNvGrpSpPr/>
        <p:nvPr/>
      </p:nvGrpSpPr>
      <p:grpSpPr>
        <a:xfrm>
          <a:off x="0" y="0"/>
          <a:ext cx="0" cy="0"/>
          <a:chOff x="0" y="0"/>
          <a:chExt cx="0" cy="0"/>
        </a:xfrm>
      </p:grpSpPr>
      <p:sp>
        <p:nvSpPr>
          <p:cNvPr id="468" name="Google Shape;468;p53"/>
          <p:cNvSpPr txBox="1"/>
          <p:nvPr/>
        </p:nvSpPr>
        <p:spPr>
          <a:xfrm>
            <a:off x="3124200" y="6229350"/>
            <a:ext cx="2895600" cy="457200"/>
          </a:xfrm>
          <a:prstGeom prst="rect">
            <a:avLst/>
          </a:prstGeom>
          <a:noFill/>
          <a:ln>
            <a:noFill/>
          </a:ln>
        </p:spPr>
        <p:txBody>
          <a:bodyPr spcFirstLastPara="1" wrap="square" lIns="91425" tIns="45700" rIns="91425" bIns="45700" anchor="b" anchorCtr="0">
            <a:noAutofit/>
          </a:bodyPr>
          <a:lstStyle/>
          <a:p>
            <a:pPr marL="0" marR="0" lvl="0" indent="0" algn="ctr" rtl="0">
              <a:lnSpc>
                <a:spcPct val="100000"/>
              </a:lnSpc>
              <a:spcBef>
                <a:spcPts val="0"/>
              </a:spcBef>
              <a:spcAft>
                <a:spcPts val="0"/>
              </a:spcAft>
              <a:buClr>
                <a:schemeClr val="lt2"/>
              </a:buClr>
              <a:buSzPts val="1400"/>
              <a:buFont typeface="Arial"/>
              <a:buNone/>
            </a:pPr>
            <a:r>
              <a:rPr lang="en-US" sz="1400" b="0" i="0" u="none">
                <a:solidFill>
                  <a:schemeClr val="lt2"/>
                </a:solidFill>
                <a:latin typeface="Arial"/>
                <a:ea typeface="Arial"/>
                <a:cs typeface="Arial"/>
                <a:sym typeface="Arial"/>
              </a:rPr>
              <a:t>Principles of Operating Systems - Lecture 1</a:t>
            </a:r>
            <a:endParaRPr/>
          </a:p>
        </p:txBody>
      </p:sp>
      <p:sp>
        <p:nvSpPr>
          <p:cNvPr id="469" name="Google Shape;469;p53"/>
          <p:cNvSpPr txBox="1"/>
          <p:nvPr/>
        </p:nvSpPr>
        <p:spPr>
          <a:xfrm>
            <a:off x="6731000" y="6229350"/>
            <a:ext cx="19050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lt2"/>
              </a:buClr>
              <a:buSzPts val="1400"/>
              <a:buFont typeface="Arial"/>
              <a:buNone/>
            </a:pPr>
            <a:fld id="{00000000-1234-1234-1234-123412341234}" type="slidenum">
              <a:rPr lang="en-US" sz="1400" b="0" i="0" u="none">
                <a:solidFill>
                  <a:schemeClr val="lt2"/>
                </a:solidFill>
                <a:latin typeface="Arial"/>
                <a:ea typeface="Arial"/>
                <a:cs typeface="Arial"/>
                <a:sym typeface="Arial"/>
              </a:rPr>
              <a:t>35</a:t>
            </a:fld>
            <a:endParaRPr/>
          </a:p>
        </p:txBody>
      </p:sp>
      <p:sp>
        <p:nvSpPr>
          <p:cNvPr id="470" name="Google Shape;470;p53"/>
          <p:cNvSpPr txBox="1">
            <a:spLocks noGrp="1"/>
          </p:cNvSpPr>
          <p:nvPr>
            <p:ph type="title"/>
          </p:nvPr>
        </p:nvSpPr>
        <p:spPr>
          <a:xfrm>
            <a:off x="406400" y="228600"/>
            <a:ext cx="7772400" cy="11430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2"/>
              </a:buClr>
              <a:buSzPts val="3600"/>
              <a:buFont typeface="Arial Black"/>
              <a:buNone/>
            </a:pPr>
            <a:r>
              <a:rPr lang="en-US" sz="3600" b="0" i="0" u="none">
                <a:solidFill>
                  <a:schemeClr val="dk2"/>
                </a:solidFill>
                <a:latin typeface="Arial Black"/>
                <a:ea typeface="Arial Black"/>
                <a:cs typeface="Arial Black"/>
                <a:sym typeface="Arial Black"/>
              </a:rPr>
              <a:t>Distributed Systems</a:t>
            </a:r>
            <a:endParaRPr/>
          </a:p>
        </p:txBody>
      </p:sp>
      <p:sp>
        <p:nvSpPr>
          <p:cNvPr id="471" name="Google Shape;471;p53"/>
          <p:cNvSpPr txBox="1">
            <a:spLocks noGrp="1"/>
          </p:cNvSpPr>
          <p:nvPr>
            <p:ph type="body" idx="1"/>
          </p:nvPr>
        </p:nvSpPr>
        <p:spPr>
          <a:xfrm>
            <a:off x="381000" y="1676400"/>
            <a:ext cx="8255000" cy="4419600"/>
          </a:xfrm>
          <a:prstGeom prst="rect">
            <a:avLst/>
          </a:prstGeom>
          <a:noFill/>
          <a:ln>
            <a:noFill/>
          </a:ln>
        </p:spPr>
        <p:txBody>
          <a:bodyPr spcFirstLastPara="1" wrap="square" lIns="91425" tIns="45700" rIns="91425" bIns="45700" anchor="t" anchorCtr="0">
            <a:noAutofit/>
          </a:bodyPr>
          <a:lstStyle/>
          <a:p>
            <a:pPr marL="342900" lvl="0" indent="-342900" algn="l" rtl="0">
              <a:lnSpc>
                <a:spcPct val="100000"/>
              </a:lnSpc>
              <a:spcBef>
                <a:spcPts val="0"/>
              </a:spcBef>
              <a:spcAft>
                <a:spcPts val="0"/>
              </a:spcAft>
              <a:buSzPts val="2800"/>
              <a:buNone/>
            </a:pPr>
            <a:endParaRPr sz="2800" b="0" i="0" u="none">
              <a:solidFill>
                <a:srgbClr val="FF0000"/>
              </a:solidFill>
              <a:latin typeface="Tahoma"/>
              <a:ea typeface="Tahoma"/>
              <a:cs typeface="Tahoma"/>
              <a:sym typeface="Tahoma"/>
            </a:endParaRPr>
          </a:p>
          <a:p>
            <a:pPr marL="342900" lvl="0" indent="-342900" algn="l" rtl="0">
              <a:lnSpc>
                <a:spcPct val="100000"/>
              </a:lnSpc>
              <a:spcBef>
                <a:spcPts val="480"/>
              </a:spcBef>
              <a:spcAft>
                <a:spcPts val="0"/>
              </a:spcAft>
              <a:buClr>
                <a:schemeClr val="accent2"/>
              </a:buClr>
              <a:buSzPts val="2400"/>
              <a:buFont typeface="Arial"/>
              <a:buChar char="●"/>
            </a:pPr>
            <a:r>
              <a:rPr lang="en-US" sz="2400" b="0" i="0" u="none">
                <a:solidFill>
                  <a:schemeClr val="dk1"/>
                </a:solidFill>
                <a:latin typeface="Tahoma"/>
                <a:ea typeface="Tahoma"/>
                <a:cs typeface="Tahoma"/>
                <a:sym typeface="Tahoma"/>
              </a:rPr>
              <a:t>Distribute computation among many processors.</a:t>
            </a:r>
            <a:endParaRPr/>
          </a:p>
          <a:p>
            <a:pPr marL="342900" lvl="0" indent="-342900" algn="l" rtl="0">
              <a:lnSpc>
                <a:spcPct val="100000"/>
              </a:lnSpc>
              <a:spcBef>
                <a:spcPts val="480"/>
              </a:spcBef>
              <a:spcAft>
                <a:spcPts val="0"/>
              </a:spcAft>
              <a:buClr>
                <a:schemeClr val="accent2"/>
              </a:buClr>
              <a:buSzPts val="2400"/>
              <a:buFont typeface="Arial"/>
              <a:buChar char="●"/>
            </a:pPr>
            <a:r>
              <a:rPr lang="en-US" sz="2400" b="0" i="0" u="none">
                <a:solidFill>
                  <a:schemeClr val="dk1"/>
                </a:solidFill>
                <a:latin typeface="Tahoma"/>
                <a:ea typeface="Tahoma"/>
                <a:cs typeface="Tahoma"/>
                <a:sym typeface="Tahoma"/>
              </a:rPr>
              <a:t>Loosely coupled - </a:t>
            </a:r>
            <a:endParaRPr/>
          </a:p>
          <a:p>
            <a:pPr marL="1600200" lvl="3" indent="-228600" algn="l" rtl="0">
              <a:lnSpc>
                <a:spcPct val="100000"/>
              </a:lnSpc>
              <a:spcBef>
                <a:spcPts val="320"/>
              </a:spcBef>
              <a:spcAft>
                <a:spcPts val="0"/>
              </a:spcAft>
              <a:buClr>
                <a:schemeClr val="accent2"/>
              </a:buClr>
              <a:buSzPts val="1600"/>
              <a:buFont typeface="Tahoma"/>
              <a:buChar char="•"/>
            </a:pPr>
            <a:r>
              <a:rPr lang="en-US" sz="1600" b="0" i="0" u="none">
                <a:solidFill>
                  <a:schemeClr val="dk1"/>
                </a:solidFill>
                <a:latin typeface="Tahoma"/>
                <a:ea typeface="Tahoma"/>
                <a:cs typeface="Tahoma"/>
                <a:sym typeface="Tahoma"/>
              </a:rPr>
              <a:t>no shared memory, various communication lines </a:t>
            </a:r>
            <a:endParaRPr/>
          </a:p>
          <a:p>
            <a:pPr marL="342900" lvl="0" indent="-342900" algn="l" rtl="0">
              <a:lnSpc>
                <a:spcPct val="100000"/>
              </a:lnSpc>
              <a:spcBef>
                <a:spcPts val="480"/>
              </a:spcBef>
              <a:spcAft>
                <a:spcPts val="0"/>
              </a:spcAft>
              <a:buClr>
                <a:schemeClr val="accent2"/>
              </a:buClr>
              <a:buSzPts val="2400"/>
              <a:buFont typeface="Arial"/>
              <a:buChar char="●"/>
            </a:pPr>
            <a:r>
              <a:rPr lang="en-US" sz="2400" b="0" i="0" u="none">
                <a:solidFill>
                  <a:schemeClr val="dk1"/>
                </a:solidFill>
                <a:latin typeface="Tahoma"/>
                <a:ea typeface="Tahoma"/>
                <a:cs typeface="Tahoma"/>
                <a:sym typeface="Tahoma"/>
              </a:rPr>
              <a:t>client/server architectures</a:t>
            </a:r>
            <a:endParaRPr/>
          </a:p>
          <a:p>
            <a:pPr marL="342900" lvl="0" indent="-342900" algn="l" rtl="0">
              <a:lnSpc>
                <a:spcPct val="100000"/>
              </a:lnSpc>
              <a:spcBef>
                <a:spcPts val="480"/>
              </a:spcBef>
              <a:spcAft>
                <a:spcPts val="0"/>
              </a:spcAft>
              <a:buClr>
                <a:schemeClr val="accent2"/>
              </a:buClr>
              <a:buSzPts val="2400"/>
              <a:buFont typeface="Arial"/>
              <a:buChar char="●"/>
            </a:pPr>
            <a:r>
              <a:rPr lang="en-US" sz="2400" b="0" i="0" u="none">
                <a:solidFill>
                  <a:schemeClr val="dk1"/>
                </a:solidFill>
                <a:latin typeface="Tahoma"/>
                <a:ea typeface="Tahoma"/>
                <a:cs typeface="Tahoma"/>
                <a:sym typeface="Tahoma"/>
              </a:rPr>
              <a:t>Advantages:</a:t>
            </a:r>
            <a:endParaRPr/>
          </a:p>
          <a:p>
            <a:pPr marL="1600200" lvl="3" indent="-228600" algn="l" rtl="0">
              <a:lnSpc>
                <a:spcPct val="100000"/>
              </a:lnSpc>
              <a:spcBef>
                <a:spcPts val="320"/>
              </a:spcBef>
              <a:spcAft>
                <a:spcPts val="0"/>
              </a:spcAft>
              <a:buClr>
                <a:schemeClr val="accent2"/>
              </a:buClr>
              <a:buSzPts val="1600"/>
              <a:buFont typeface="Tahoma"/>
              <a:buChar char="•"/>
            </a:pPr>
            <a:r>
              <a:rPr lang="en-US" sz="1600" b="0" i="0" u="none">
                <a:solidFill>
                  <a:schemeClr val="dk1"/>
                </a:solidFill>
                <a:latin typeface="Tahoma"/>
                <a:ea typeface="Tahoma"/>
                <a:cs typeface="Tahoma"/>
                <a:sym typeface="Tahoma"/>
              </a:rPr>
              <a:t>resource sharing </a:t>
            </a:r>
            <a:endParaRPr/>
          </a:p>
          <a:p>
            <a:pPr marL="1600200" lvl="3" indent="-228600" algn="l" rtl="0">
              <a:lnSpc>
                <a:spcPct val="100000"/>
              </a:lnSpc>
              <a:spcBef>
                <a:spcPts val="320"/>
              </a:spcBef>
              <a:spcAft>
                <a:spcPts val="0"/>
              </a:spcAft>
              <a:buClr>
                <a:schemeClr val="accent2"/>
              </a:buClr>
              <a:buSzPts val="1600"/>
              <a:buFont typeface="Tahoma"/>
              <a:buChar char="•"/>
            </a:pPr>
            <a:r>
              <a:rPr lang="en-US" sz="1600" b="0" i="0" u="none">
                <a:solidFill>
                  <a:schemeClr val="dk1"/>
                </a:solidFill>
                <a:latin typeface="Tahoma"/>
                <a:ea typeface="Tahoma"/>
                <a:cs typeface="Tahoma"/>
                <a:sym typeface="Tahoma"/>
              </a:rPr>
              <a:t>computation speed-up</a:t>
            </a:r>
            <a:endParaRPr/>
          </a:p>
          <a:p>
            <a:pPr marL="1600200" lvl="3" indent="-228600" algn="l" rtl="0">
              <a:lnSpc>
                <a:spcPct val="100000"/>
              </a:lnSpc>
              <a:spcBef>
                <a:spcPts val="320"/>
              </a:spcBef>
              <a:spcAft>
                <a:spcPts val="0"/>
              </a:spcAft>
              <a:buClr>
                <a:schemeClr val="accent2"/>
              </a:buClr>
              <a:buSzPts val="1600"/>
              <a:buFont typeface="Tahoma"/>
              <a:buChar char="•"/>
            </a:pPr>
            <a:r>
              <a:rPr lang="en-US" sz="1600" b="0" i="0" u="none">
                <a:solidFill>
                  <a:schemeClr val="dk1"/>
                </a:solidFill>
                <a:latin typeface="Tahoma"/>
                <a:ea typeface="Tahoma"/>
                <a:cs typeface="Tahoma"/>
                <a:sym typeface="Tahoma"/>
              </a:rPr>
              <a:t>reliability</a:t>
            </a:r>
            <a:endParaRPr/>
          </a:p>
          <a:p>
            <a:pPr marL="1600200" lvl="3" indent="-228600" algn="l" rtl="0">
              <a:lnSpc>
                <a:spcPct val="100000"/>
              </a:lnSpc>
              <a:spcBef>
                <a:spcPts val="320"/>
              </a:spcBef>
              <a:spcAft>
                <a:spcPts val="0"/>
              </a:spcAft>
              <a:buClr>
                <a:schemeClr val="accent2"/>
              </a:buClr>
              <a:buSzPts val="1600"/>
              <a:buFont typeface="Tahoma"/>
              <a:buChar char="•"/>
            </a:pPr>
            <a:r>
              <a:rPr lang="en-US" sz="1600" b="0" i="0" u="none">
                <a:solidFill>
                  <a:schemeClr val="dk1"/>
                </a:solidFill>
                <a:latin typeface="Tahoma"/>
                <a:ea typeface="Tahoma"/>
                <a:cs typeface="Tahoma"/>
                <a:sym typeface="Tahoma"/>
              </a:rPr>
              <a:t>communication - e.g. email</a:t>
            </a:r>
            <a:endParaRPr/>
          </a:p>
          <a:p>
            <a:pPr marL="342900" lvl="0" indent="-342900" algn="l" rtl="0">
              <a:lnSpc>
                <a:spcPct val="100000"/>
              </a:lnSpc>
              <a:spcBef>
                <a:spcPts val="480"/>
              </a:spcBef>
              <a:spcAft>
                <a:spcPts val="0"/>
              </a:spcAft>
              <a:buClr>
                <a:schemeClr val="accent2"/>
              </a:buClr>
              <a:buSzPts val="2400"/>
              <a:buFont typeface="Arial"/>
              <a:buChar char="●"/>
            </a:pPr>
            <a:r>
              <a:rPr lang="en-US" sz="2400" b="0" i="0" u="none">
                <a:solidFill>
                  <a:schemeClr val="dk1"/>
                </a:solidFill>
                <a:latin typeface="Tahoma"/>
                <a:ea typeface="Tahoma"/>
                <a:cs typeface="Tahoma"/>
                <a:sym typeface="Tahoma"/>
              </a:rPr>
              <a:t>Applications - digital libraries, digital multimedia</a:t>
            </a:r>
            <a:endParaRPr/>
          </a:p>
        </p:txBody>
      </p:sp>
      <p:sp>
        <p:nvSpPr>
          <p:cNvPr id="472" name="Google Shape;472;p53"/>
          <p:cNvSpPr txBox="1"/>
          <p:nvPr/>
        </p:nvSpPr>
        <p:spPr>
          <a:xfrm>
            <a:off x="457200" y="1676400"/>
            <a:ext cx="7543800" cy="461962"/>
          </a:xfrm>
          <a:prstGeom prst="rect">
            <a:avLst/>
          </a:prstGeom>
          <a:solidFill>
            <a:srgbClr val="FFEB99"/>
          </a:solid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chemeClr val="dk1"/>
              </a:buClr>
              <a:buSzPts val="2400"/>
              <a:buFont typeface="Times New Roman"/>
              <a:buNone/>
            </a:pPr>
            <a:r>
              <a:rPr lang="en-US" sz="2400" b="1" i="0" u="none">
                <a:solidFill>
                  <a:schemeClr val="dk1"/>
                </a:solidFill>
                <a:latin typeface="Times New Roman"/>
                <a:ea typeface="Times New Roman"/>
                <a:cs typeface="Times New Roman"/>
                <a:sym typeface="Times New Roman"/>
              </a:rPr>
              <a:t>Hardware</a:t>
            </a:r>
            <a:r>
              <a:rPr lang="en-US" sz="2400" b="0" i="0" u="none">
                <a:solidFill>
                  <a:schemeClr val="dk1"/>
                </a:solidFill>
                <a:latin typeface="Times New Roman"/>
                <a:ea typeface="Times New Roman"/>
                <a:cs typeface="Times New Roman"/>
                <a:sym typeface="Times New Roman"/>
              </a:rPr>
              <a:t> – </a:t>
            </a:r>
            <a:r>
              <a:rPr lang="en-US" sz="2400" b="1" i="1" u="none">
                <a:solidFill>
                  <a:srgbClr val="002060"/>
                </a:solidFill>
                <a:latin typeface="Times New Roman"/>
                <a:ea typeface="Times New Roman"/>
                <a:cs typeface="Times New Roman"/>
                <a:sym typeface="Times New Roman"/>
              </a:rPr>
              <a:t>very</a:t>
            </a:r>
            <a:r>
              <a:rPr lang="en-US" sz="2400" b="0" i="0" u="none">
                <a:solidFill>
                  <a:schemeClr val="dk1"/>
                </a:solidFill>
                <a:latin typeface="Times New Roman"/>
                <a:ea typeface="Times New Roman"/>
                <a:cs typeface="Times New Roman"/>
                <a:sym typeface="Times New Roman"/>
              </a:rPr>
              <a:t> </a:t>
            </a:r>
            <a:r>
              <a:rPr lang="en-US" sz="2400" b="1" i="1" u="none">
                <a:solidFill>
                  <a:srgbClr val="002060"/>
                </a:solidFill>
                <a:latin typeface="Times New Roman"/>
                <a:ea typeface="Times New Roman"/>
                <a:cs typeface="Times New Roman"/>
                <a:sym typeface="Times New Roman"/>
              </a:rPr>
              <a:t>cheap</a:t>
            </a:r>
            <a:r>
              <a:rPr lang="en-US" sz="2400" b="1" i="1" u="none">
                <a:solidFill>
                  <a:srgbClr val="0070C0"/>
                </a:solidFill>
                <a:latin typeface="Times New Roman"/>
                <a:ea typeface="Times New Roman"/>
                <a:cs typeface="Times New Roman"/>
                <a:sym typeface="Times New Roman"/>
              </a:rPr>
              <a:t> </a:t>
            </a:r>
            <a:r>
              <a:rPr lang="en-US" sz="2400" b="0" i="0" u="none">
                <a:solidFill>
                  <a:schemeClr val="dk1"/>
                </a:solidFill>
                <a:latin typeface="Times New Roman"/>
                <a:ea typeface="Times New Roman"/>
                <a:cs typeface="Times New Roman"/>
                <a:sym typeface="Times New Roman"/>
              </a:rPr>
              <a:t>; </a:t>
            </a:r>
            <a:r>
              <a:rPr lang="en-US" sz="2400" b="1" i="0" u="none">
                <a:solidFill>
                  <a:schemeClr val="dk1"/>
                </a:solidFill>
                <a:latin typeface="Times New Roman"/>
                <a:ea typeface="Times New Roman"/>
                <a:cs typeface="Times New Roman"/>
                <a:sym typeface="Times New Roman"/>
              </a:rPr>
              <a:t>Human – </a:t>
            </a:r>
            <a:r>
              <a:rPr lang="en-US" sz="2400" b="1" i="1" u="none">
                <a:solidFill>
                  <a:srgbClr val="FF0000"/>
                </a:solidFill>
                <a:latin typeface="Times New Roman"/>
                <a:ea typeface="Times New Roman"/>
                <a:cs typeface="Times New Roman"/>
                <a:sym typeface="Times New Roman"/>
              </a:rPr>
              <a:t>very expensive</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76"/>
        <p:cNvGrpSpPr/>
        <p:nvPr/>
      </p:nvGrpSpPr>
      <p:grpSpPr>
        <a:xfrm>
          <a:off x="0" y="0"/>
          <a:ext cx="0" cy="0"/>
          <a:chOff x="0" y="0"/>
          <a:chExt cx="0" cy="0"/>
        </a:xfrm>
      </p:grpSpPr>
      <p:sp>
        <p:nvSpPr>
          <p:cNvPr id="477" name="Google Shape;477;p54"/>
          <p:cNvSpPr txBox="1">
            <a:spLocks noGrp="1"/>
          </p:cNvSpPr>
          <p:nvPr>
            <p:ph type="title"/>
          </p:nvPr>
        </p:nvSpPr>
        <p:spPr>
          <a:xfrm>
            <a:off x="406400" y="228600"/>
            <a:ext cx="8432800" cy="11430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2"/>
              </a:buClr>
              <a:buSzPts val="3600"/>
              <a:buFont typeface="Arial Black"/>
              <a:buNone/>
            </a:pPr>
            <a:r>
              <a:rPr lang="en-US" sz="3600" b="0" i="0" u="none">
                <a:solidFill>
                  <a:schemeClr val="dk2"/>
                </a:solidFill>
                <a:latin typeface="Arial Black"/>
                <a:ea typeface="Arial Black"/>
                <a:cs typeface="Arial Black"/>
                <a:sym typeface="Arial Black"/>
              </a:rPr>
              <a:t>Distributed Computing Systems</a:t>
            </a:r>
            <a:endParaRPr/>
          </a:p>
        </p:txBody>
      </p:sp>
      <p:sp>
        <p:nvSpPr>
          <p:cNvPr id="478" name="Google Shape;478;p54"/>
          <p:cNvSpPr txBox="1"/>
          <p:nvPr/>
        </p:nvSpPr>
        <p:spPr>
          <a:xfrm>
            <a:off x="3124200" y="6229350"/>
            <a:ext cx="2895600" cy="457200"/>
          </a:xfrm>
          <a:prstGeom prst="rect">
            <a:avLst/>
          </a:prstGeom>
          <a:noFill/>
          <a:ln>
            <a:noFill/>
          </a:ln>
        </p:spPr>
        <p:txBody>
          <a:bodyPr spcFirstLastPara="1" wrap="square" lIns="91425" tIns="45700" rIns="91425" bIns="45700" anchor="b" anchorCtr="0">
            <a:noAutofit/>
          </a:bodyPr>
          <a:lstStyle/>
          <a:p>
            <a:pPr marL="0" marR="0" lvl="0" indent="0" algn="ctr" rtl="0">
              <a:lnSpc>
                <a:spcPct val="100000"/>
              </a:lnSpc>
              <a:spcBef>
                <a:spcPts val="0"/>
              </a:spcBef>
              <a:spcAft>
                <a:spcPts val="0"/>
              </a:spcAft>
              <a:buClr>
                <a:schemeClr val="lt2"/>
              </a:buClr>
              <a:buSzPts val="1400"/>
              <a:buFont typeface="Arial"/>
              <a:buNone/>
            </a:pPr>
            <a:r>
              <a:rPr lang="en-US" sz="1400" b="0" i="0" u="none">
                <a:solidFill>
                  <a:schemeClr val="lt2"/>
                </a:solidFill>
                <a:latin typeface="Arial"/>
                <a:ea typeface="Arial"/>
                <a:cs typeface="Arial"/>
                <a:sym typeface="Arial"/>
              </a:rPr>
              <a:t>Principles of Operating Systems - Lecture 1</a:t>
            </a:r>
            <a:endParaRPr/>
          </a:p>
        </p:txBody>
      </p:sp>
      <p:sp>
        <p:nvSpPr>
          <p:cNvPr id="479" name="Google Shape;479;p54"/>
          <p:cNvSpPr txBox="1"/>
          <p:nvPr/>
        </p:nvSpPr>
        <p:spPr>
          <a:xfrm>
            <a:off x="6731000" y="6229350"/>
            <a:ext cx="19050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lt2"/>
              </a:buClr>
              <a:buSzPts val="1400"/>
              <a:buFont typeface="Arial"/>
              <a:buNone/>
            </a:pPr>
            <a:fld id="{00000000-1234-1234-1234-123412341234}" type="slidenum">
              <a:rPr lang="en-US" sz="1400" b="0" i="0" u="none">
                <a:solidFill>
                  <a:schemeClr val="lt2"/>
                </a:solidFill>
                <a:latin typeface="Arial"/>
                <a:ea typeface="Arial"/>
                <a:cs typeface="Arial"/>
                <a:sym typeface="Arial"/>
              </a:rPr>
              <a:t>36</a:t>
            </a:fld>
            <a:endParaRPr/>
          </a:p>
        </p:txBody>
      </p:sp>
      <p:pic>
        <p:nvPicPr>
          <p:cNvPr id="480" name="Google Shape;480;p54"/>
          <p:cNvPicPr preferRelativeResize="0">
            <a:picLocks noGrp="1"/>
          </p:cNvPicPr>
          <p:nvPr>
            <p:ph type="body" idx="1"/>
          </p:nvPr>
        </p:nvPicPr>
        <p:blipFill rotWithShape="1">
          <a:blip r:embed="rId3">
            <a:alphaModFix/>
          </a:blip>
          <a:srcRect/>
          <a:stretch/>
        </p:blipFill>
        <p:spPr>
          <a:xfrm>
            <a:off x="457200" y="1752600"/>
            <a:ext cx="4286250" cy="2438400"/>
          </a:xfrm>
          <a:prstGeom prst="rect">
            <a:avLst/>
          </a:prstGeom>
          <a:noFill/>
          <a:ln>
            <a:noFill/>
          </a:ln>
        </p:spPr>
      </p:pic>
      <p:sp>
        <p:nvSpPr>
          <p:cNvPr id="481" name="Google Shape;481;p54"/>
          <p:cNvSpPr txBox="1"/>
          <p:nvPr/>
        </p:nvSpPr>
        <p:spPr>
          <a:xfrm>
            <a:off x="304800" y="1524000"/>
            <a:ext cx="3276600" cy="307975"/>
          </a:xfrm>
          <a:prstGeom prst="rect">
            <a:avLst/>
          </a:prstGeom>
          <a:solidFill>
            <a:srgbClr val="FFF5C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400"/>
              <a:buFont typeface="Times New Roman"/>
              <a:buNone/>
            </a:pPr>
            <a:r>
              <a:rPr lang="en-US" sz="1400" b="1" i="1" u="none">
                <a:solidFill>
                  <a:schemeClr val="dk1"/>
                </a:solidFill>
                <a:latin typeface="Times New Roman"/>
                <a:ea typeface="Times New Roman"/>
                <a:cs typeface="Times New Roman"/>
                <a:sym typeface="Times New Roman"/>
              </a:rPr>
              <a:t>Globus Grid Computing Toolkit</a:t>
            </a:r>
            <a:endParaRPr/>
          </a:p>
        </p:txBody>
      </p:sp>
      <p:pic>
        <p:nvPicPr>
          <p:cNvPr id="482" name="Google Shape;482;p54"/>
          <p:cNvPicPr preferRelativeResize="0"/>
          <p:nvPr/>
        </p:nvPicPr>
        <p:blipFill rotWithShape="1">
          <a:blip r:embed="rId4">
            <a:alphaModFix/>
          </a:blip>
          <a:srcRect/>
          <a:stretch/>
        </p:blipFill>
        <p:spPr>
          <a:xfrm>
            <a:off x="5181600" y="1752600"/>
            <a:ext cx="3724275" cy="2292350"/>
          </a:xfrm>
          <a:prstGeom prst="rect">
            <a:avLst/>
          </a:prstGeom>
          <a:noFill/>
          <a:ln>
            <a:noFill/>
          </a:ln>
        </p:spPr>
      </p:pic>
      <p:sp>
        <p:nvSpPr>
          <p:cNvPr id="483" name="Google Shape;483;p54"/>
          <p:cNvSpPr txBox="1"/>
          <p:nvPr/>
        </p:nvSpPr>
        <p:spPr>
          <a:xfrm>
            <a:off x="5334000" y="1600200"/>
            <a:ext cx="3276600" cy="307975"/>
          </a:xfrm>
          <a:prstGeom prst="rect">
            <a:avLst/>
          </a:prstGeom>
          <a:solidFill>
            <a:srgbClr val="FFF5C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400"/>
              <a:buFont typeface="Times New Roman"/>
              <a:buNone/>
            </a:pPr>
            <a:r>
              <a:rPr lang="en-US" sz="1400" b="1" i="1" u="none">
                <a:solidFill>
                  <a:schemeClr val="dk1"/>
                </a:solidFill>
                <a:latin typeface="Times New Roman"/>
                <a:ea typeface="Times New Roman"/>
                <a:cs typeface="Times New Roman"/>
                <a:sym typeface="Times New Roman"/>
              </a:rPr>
              <a:t>Cloud Computing Offerings</a:t>
            </a:r>
            <a:endParaRPr/>
          </a:p>
        </p:txBody>
      </p:sp>
      <p:pic>
        <p:nvPicPr>
          <p:cNvPr id="484" name="Google Shape;484;p54"/>
          <p:cNvPicPr preferRelativeResize="0"/>
          <p:nvPr/>
        </p:nvPicPr>
        <p:blipFill rotWithShape="1">
          <a:blip r:embed="rId5">
            <a:alphaModFix/>
          </a:blip>
          <a:srcRect/>
          <a:stretch/>
        </p:blipFill>
        <p:spPr>
          <a:xfrm>
            <a:off x="381000" y="4191000"/>
            <a:ext cx="3962400" cy="1981200"/>
          </a:xfrm>
          <a:prstGeom prst="rect">
            <a:avLst/>
          </a:prstGeom>
          <a:noFill/>
          <a:ln>
            <a:noFill/>
          </a:ln>
        </p:spPr>
      </p:pic>
      <p:sp>
        <p:nvSpPr>
          <p:cNvPr id="485" name="Google Shape;485;p54"/>
          <p:cNvSpPr txBox="1"/>
          <p:nvPr/>
        </p:nvSpPr>
        <p:spPr>
          <a:xfrm>
            <a:off x="457200" y="6172200"/>
            <a:ext cx="3276600" cy="307975"/>
          </a:xfrm>
          <a:prstGeom prst="rect">
            <a:avLst/>
          </a:prstGeom>
          <a:solidFill>
            <a:srgbClr val="FFF5C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400"/>
              <a:buFont typeface="Times New Roman"/>
              <a:buNone/>
            </a:pPr>
            <a:r>
              <a:rPr lang="en-US" sz="1400" b="1" i="1" u="none">
                <a:solidFill>
                  <a:schemeClr val="dk1"/>
                </a:solidFill>
                <a:latin typeface="Times New Roman"/>
                <a:ea typeface="Times New Roman"/>
                <a:cs typeface="Times New Roman"/>
                <a:sym typeface="Times New Roman"/>
              </a:rPr>
              <a:t>PlanetLab</a:t>
            </a:r>
            <a:endParaRPr/>
          </a:p>
        </p:txBody>
      </p:sp>
      <p:pic>
        <p:nvPicPr>
          <p:cNvPr id="486" name="Google Shape;486;p54"/>
          <p:cNvPicPr preferRelativeResize="0"/>
          <p:nvPr/>
        </p:nvPicPr>
        <p:blipFill rotWithShape="1">
          <a:blip r:embed="rId6">
            <a:alphaModFix/>
          </a:blip>
          <a:srcRect/>
          <a:stretch/>
        </p:blipFill>
        <p:spPr>
          <a:xfrm>
            <a:off x="5562600" y="4038600"/>
            <a:ext cx="3367087" cy="2057400"/>
          </a:xfrm>
          <a:prstGeom prst="rect">
            <a:avLst/>
          </a:prstGeom>
          <a:noFill/>
          <a:ln>
            <a:noFill/>
          </a:ln>
        </p:spPr>
      </p:pic>
      <p:sp>
        <p:nvSpPr>
          <p:cNvPr id="487" name="Google Shape;487;p54"/>
          <p:cNvSpPr txBox="1"/>
          <p:nvPr/>
        </p:nvSpPr>
        <p:spPr>
          <a:xfrm>
            <a:off x="5486400" y="6096000"/>
            <a:ext cx="3276600" cy="307975"/>
          </a:xfrm>
          <a:prstGeom prst="rect">
            <a:avLst/>
          </a:prstGeom>
          <a:solidFill>
            <a:srgbClr val="FFF5C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400"/>
              <a:buFont typeface="Times New Roman"/>
              <a:buNone/>
            </a:pPr>
            <a:r>
              <a:rPr lang="en-US" sz="1400" b="1" i="1" u="none">
                <a:solidFill>
                  <a:schemeClr val="dk1"/>
                </a:solidFill>
                <a:latin typeface="Times New Roman"/>
                <a:ea typeface="Times New Roman"/>
                <a:cs typeface="Times New Roman"/>
                <a:sym typeface="Times New Roman"/>
              </a:rPr>
              <a:t>Gnutella P2P Network</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Google Shape;492;p55"/>
          <p:cNvSpPr txBox="1"/>
          <p:nvPr/>
        </p:nvSpPr>
        <p:spPr>
          <a:xfrm>
            <a:off x="3124200" y="6229350"/>
            <a:ext cx="2895600" cy="457200"/>
          </a:xfrm>
          <a:prstGeom prst="rect">
            <a:avLst/>
          </a:prstGeom>
          <a:noFill/>
          <a:ln>
            <a:noFill/>
          </a:ln>
        </p:spPr>
        <p:txBody>
          <a:bodyPr spcFirstLastPara="1" wrap="square" lIns="91425" tIns="45700" rIns="91425" bIns="45700" anchor="b" anchorCtr="0">
            <a:noAutofit/>
          </a:bodyPr>
          <a:lstStyle/>
          <a:p>
            <a:pPr marL="0" marR="0" lvl="0" indent="0" algn="ctr" rtl="0">
              <a:lnSpc>
                <a:spcPct val="100000"/>
              </a:lnSpc>
              <a:spcBef>
                <a:spcPts val="0"/>
              </a:spcBef>
              <a:spcAft>
                <a:spcPts val="0"/>
              </a:spcAft>
              <a:buClr>
                <a:schemeClr val="lt2"/>
              </a:buClr>
              <a:buSzPts val="1400"/>
              <a:buFont typeface="Arial"/>
              <a:buNone/>
            </a:pPr>
            <a:r>
              <a:rPr lang="en-US" sz="1400" b="0" i="0" u="none">
                <a:solidFill>
                  <a:schemeClr val="lt2"/>
                </a:solidFill>
                <a:latin typeface="Arial"/>
                <a:ea typeface="Arial"/>
                <a:cs typeface="Arial"/>
                <a:sym typeface="Arial"/>
              </a:rPr>
              <a:t>Principles of Operating Systems - Lecture 1</a:t>
            </a:r>
            <a:endParaRPr/>
          </a:p>
        </p:txBody>
      </p:sp>
      <p:sp>
        <p:nvSpPr>
          <p:cNvPr id="493" name="Google Shape;493;p55"/>
          <p:cNvSpPr txBox="1"/>
          <p:nvPr/>
        </p:nvSpPr>
        <p:spPr>
          <a:xfrm>
            <a:off x="6731000" y="6229350"/>
            <a:ext cx="19050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lt2"/>
              </a:buClr>
              <a:buSzPts val="1400"/>
              <a:buFont typeface="Arial"/>
              <a:buNone/>
            </a:pPr>
            <a:fld id="{00000000-1234-1234-1234-123412341234}" type="slidenum">
              <a:rPr lang="en-US" sz="1400" b="0" i="0" u="none">
                <a:solidFill>
                  <a:schemeClr val="lt2"/>
                </a:solidFill>
                <a:latin typeface="Arial"/>
                <a:ea typeface="Arial"/>
                <a:cs typeface="Arial"/>
                <a:sym typeface="Arial"/>
              </a:rPr>
              <a:t>37</a:t>
            </a:fld>
            <a:endParaRPr/>
          </a:p>
        </p:txBody>
      </p:sp>
      <p:sp>
        <p:nvSpPr>
          <p:cNvPr id="494" name="Google Shape;494;p55"/>
          <p:cNvSpPr txBox="1">
            <a:spLocks noGrp="1"/>
          </p:cNvSpPr>
          <p:nvPr>
            <p:ph type="title"/>
          </p:nvPr>
        </p:nvSpPr>
        <p:spPr>
          <a:xfrm>
            <a:off x="406400" y="228600"/>
            <a:ext cx="7772400" cy="11430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2"/>
              </a:buClr>
              <a:buSzPts val="3600"/>
              <a:buFont typeface="Arial Black"/>
              <a:buNone/>
            </a:pPr>
            <a:r>
              <a:rPr lang="en-US" sz="3600" b="0" i="0" u="none">
                <a:solidFill>
                  <a:schemeClr val="dk2"/>
                </a:solidFill>
                <a:latin typeface="Arial Black"/>
                <a:ea typeface="Arial Black"/>
                <a:cs typeface="Arial Black"/>
                <a:sym typeface="Arial Black"/>
              </a:rPr>
              <a:t>Real-time systems</a:t>
            </a:r>
            <a:endParaRPr/>
          </a:p>
        </p:txBody>
      </p:sp>
      <p:sp>
        <p:nvSpPr>
          <p:cNvPr id="495" name="Google Shape;495;p55"/>
          <p:cNvSpPr txBox="1">
            <a:spLocks noGrp="1"/>
          </p:cNvSpPr>
          <p:nvPr>
            <p:ph type="body" idx="1"/>
          </p:nvPr>
        </p:nvSpPr>
        <p:spPr>
          <a:xfrm>
            <a:off x="381000" y="1676400"/>
            <a:ext cx="8255000" cy="4419600"/>
          </a:xfrm>
          <a:prstGeom prst="rect">
            <a:avLst/>
          </a:prstGeom>
          <a:noFill/>
          <a:ln>
            <a:noFill/>
          </a:ln>
        </p:spPr>
        <p:txBody>
          <a:bodyPr spcFirstLastPara="1" wrap="square" lIns="91425" tIns="45700" rIns="91425" bIns="45700" anchor="t" anchorCtr="0">
            <a:noAutofit/>
          </a:bodyPr>
          <a:lstStyle/>
          <a:p>
            <a:pPr marL="342900" lvl="0" indent="-342900" algn="l" rtl="0">
              <a:lnSpc>
                <a:spcPct val="100000"/>
              </a:lnSpc>
              <a:spcBef>
                <a:spcPts val="0"/>
              </a:spcBef>
              <a:spcAft>
                <a:spcPts val="0"/>
              </a:spcAft>
              <a:buClr>
                <a:schemeClr val="accent2"/>
              </a:buClr>
              <a:buSzPts val="2800"/>
              <a:buFont typeface="Arial"/>
              <a:buChar char="●"/>
            </a:pPr>
            <a:r>
              <a:rPr lang="en-US" sz="2800" b="0" i="0" u="none">
                <a:solidFill>
                  <a:schemeClr val="dk1"/>
                </a:solidFill>
                <a:latin typeface="Tahoma"/>
                <a:ea typeface="Tahoma"/>
                <a:cs typeface="Tahoma"/>
                <a:sym typeface="Tahoma"/>
              </a:rPr>
              <a:t>Correct system function depends on timeliness</a:t>
            </a:r>
            <a:endParaRPr/>
          </a:p>
          <a:p>
            <a:pPr marL="342900" lvl="0" indent="-342900" algn="l" rtl="0">
              <a:lnSpc>
                <a:spcPct val="100000"/>
              </a:lnSpc>
              <a:spcBef>
                <a:spcPts val="560"/>
              </a:spcBef>
              <a:spcAft>
                <a:spcPts val="0"/>
              </a:spcAft>
              <a:buClr>
                <a:schemeClr val="accent2"/>
              </a:buClr>
              <a:buSzPts val="2800"/>
              <a:buFont typeface="Arial"/>
              <a:buChar char="●"/>
            </a:pPr>
            <a:r>
              <a:rPr lang="en-US" sz="2800" b="0" i="0" u="none">
                <a:solidFill>
                  <a:schemeClr val="dk1"/>
                </a:solidFill>
                <a:latin typeface="Tahoma"/>
                <a:ea typeface="Tahoma"/>
                <a:cs typeface="Tahoma"/>
                <a:sym typeface="Tahoma"/>
              </a:rPr>
              <a:t>Feedback/control loops</a:t>
            </a:r>
            <a:endParaRPr/>
          </a:p>
          <a:p>
            <a:pPr marL="342900" lvl="0" indent="-342900" algn="l" rtl="0">
              <a:lnSpc>
                <a:spcPct val="100000"/>
              </a:lnSpc>
              <a:spcBef>
                <a:spcPts val="560"/>
              </a:spcBef>
              <a:spcAft>
                <a:spcPts val="0"/>
              </a:spcAft>
              <a:buClr>
                <a:schemeClr val="accent2"/>
              </a:buClr>
              <a:buSzPts val="2800"/>
              <a:buFont typeface="Arial"/>
              <a:buChar char="●"/>
            </a:pPr>
            <a:r>
              <a:rPr lang="en-US" sz="2800" b="0" i="0" u="none">
                <a:solidFill>
                  <a:schemeClr val="dk1"/>
                </a:solidFill>
                <a:latin typeface="Tahoma"/>
                <a:ea typeface="Tahoma"/>
                <a:cs typeface="Tahoma"/>
                <a:sym typeface="Tahoma"/>
              </a:rPr>
              <a:t>Sensors and actuators</a:t>
            </a:r>
            <a:endParaRPr/>
          </a:p>
          <a:p>
            <a:pPr marL="342900" lvl="0" indent="-342900" algn="l" rtl="0">
              <a:lnSpc>
                <a:spcPct val="100000"/>
              </a:lnSpc>
              <a:spcBef>
                <a:spcPts val="560"/>
              </a:spcBef>
              <a:spcAft>
                <a:spcPts val="0"/>
              </a:spcAft>
              <a:buClr>
                <a:schemeClr val="accent2"/>
              </a:buClr>
              <a:buSzPts val="2800"/>
              <a:buFont typeface="Arial"/>
              <a:buChar char="●"/>
            </a:pPr>
            <a:r>
              <a:rPr lang="en-US" sz="2800" b="0" i="0" u="none">
                <a:solidFill>
                  <a:schemeClr val="dk1"/>
                </a:solidFill>
                <a:latin typeface="Tahoma"/>
                <a:ea typeface="Tahoma"/>
                <a:cs typeface="Tahoma"/>
                <a:sym typeface="Tahoma"/>
              </a:rPr>
              <a:t>Hard real-time systems -</a:t>
            </a:r>
            <a:endParaRPr/>
          </a:p>
          <a:p>
            <a:pPr marL="1143000" lvl="2" indent="-228600" algn="l" rtl="0">
              <a:lnSpc>
                <a:spcPct val="100000"/>
              </a:lnSpc>
              <a:spcBef>
                <a:spcPts val="400"/>
              </a:spcBef>
              <a:spcAft>
                <a:spcPts val="0"/>
              </a:spcAft>
              <a:buClr>
                <a:schemeClr val="accent2"/>
              </a:buClr>
              <a:buSzPts val="2000"/>
              <a:buFont typeface="Arial"/>
              <a:buChar char="●"/>
            </a:pPr>
            <a:r>
              <a:rPr lang="en-US" sz="2000" b="0" i="0" u="none">
                <a:solidFill>
                  <a:schemeClr val="dk1"/>
                </a:solidFill>
                <a:latin typeface="Tahoma"/>
                <a:ea typeface="Tahoma"/>
                <a:cs typeface="Tahoma"/>
                <a:sym typeface="Tahoma"/>
              </a:rPr>
              <a:t> Failure if response time too long.</a:t>
            </a:r>
            <a:endParaRPr/>
          </a:p>
          <a:p>
            <a:pPr marL="1143000" lvl="2" indent="-228600" algn="l" rtl="0">
              <a:lnSpc>
                <a:spcPct val="100000"/>
              </a:lnSpc>
              <a:spcBef>
                <a:spcPts val="400"/>
              </a:spcBef>
              <a:spcAft>
                <a:spcPts val="0"/>
              </a:spcAft>
              <a:buClr>
                <a:schemeClr val="accent2"/>
              </a:buClr>
              <a:buSzPts val="2000"/>
              <a:buFont typeface="Arial"/>
              <a:buChar char="●"/>
            </a:pPr>
            <a:r>
              <a:rPr lang="en-US" sz="2000" b="0" i="0" u="none">
                <a:solidFill>
                  <a:schemeClr val="dk1"/>
                </a:solidFill>
                <a:latin typeface="Tahoma"/>
                <a:ea typeface="Tahoma"/>
                <a:cs typeface="Tahoma"/>
                <a:sym typeface="Tahoma"/>
              </a:rPr>
              <a:t>Secondary storage is limited</a:t>
            </a:r>
            <a:endParaRPr/>
          </a:p>
          <a:p>
            <a:pPr marL="342900" lvl="0" indent="-342900" algn="l" rtl="0">
              <a:lnSpc>
                <a:spcPct val="100000"/>
              </a:lnSpc>
              <a:spcBef>
                <a:spcPts val="560"/>
              </a:spcBef>
              <a:spcAft>
                <a:spcPts val="0"/>
              </a:spcAft>
              <a:buClr>
                <a:schemeClr val="accent2"/>
              </a:buClr>
              <a:buSzPts val="2800"/>
              <a:buFont typeface="Arial"/>
              <a:buChar char="●"/>
            </a:pPr>
            <a:r>
              <a:rPr lang="en-US" sz="2800" b="0" i="0" u="none">
                <a:solidFill>
                  <a:schemeClr val="dk1"/>
                </a:solidFill>
                <a:latin typeface="Tahoma"/>
                <a:ea typeface="Tahoma"/>
                <a:cs typeface="Tahoma"/>
                <a:sym typeface="Tahoma"/>
              </a:rPr>
              <a:t>Soft real-time systems - </a:t>
            </a:r>
            <a:endParaRPr/>
          </a:p>
          <a:p>
            <a:pPr marL="1143000" lvl="2" indent="-228600" algn="l" rtl="0">
              <a:lnSpc>
                <a:spcPct val="100000"/>
              </a:lnSpc>
              <a:spcBef>
                <a:spcPts val="400"/>
              </a:spcBef>
              <a:spcAft>
                <a:spcPts val="0"/>
              </a:spcAft>
              <a:buClr>
                <a:schemeClr val="accent2"/>
              </a:buClr>
              <a:buSzPts val="2000"/>
              <a:buFont typeface="Arial"/>
              <a:buChar char="●"/>
            </a:pPr>
            <a:r>
              <a:rPr lang="en-US" sz="2000" b="0" i="0" u="none">
                <a:solidFill>
                  <a:schemeClr val="dk1"/>
                </a:solidFill>
                <a:latin typeface="Tahoma"/>
                <a:ea typeface="Tahoma"/>
                <a:cs typeface="Tahoma"/>
                <a:sym typeface="Tahoma"/>
              </a:rPr>
              <a:t>Less accurate if response time is too long.</a:t>
            </a:r>
            <a:endParaRPr/>
          </a:p>
          <a:p>
            <a:pPr marL="1143000" lvl="2" indent="-228600" algn="l" rtl="0">
              <a:lnSpc>
                <a:spcPct val="100000"/>
              </a:lnSpc>
              <a:spcBef>
                <a:spcPts val="400"/>
              </a:spcBef>
              <a:spcAft>
                <a:spcPts val="0"/>
              </a:spcAft>
              <a:buClr>
                <a:schemeClr val="accent2"/>
              </a:buClr>
              <a:buSzPts val="2000"/>
              <a:buFont typeface="Arial"/>
              <a:buChar char="●"/>
            </a:pPr>
            <a:r>
              <a:rPr lang="en-US" sz="2000" b="0" i="0" u="none">
                <a:solidFill>
                  <a:schemeClr val="dk1"/>
                </a:solidFill>
                <a:latin typeface="Tahoma"/>
                <a:ea typeface="Tahoma"/>
                <a:cs typeface="Tahoma"/>
                <a:sym typeface="Tahoma"/>
              </a:rPr>
              <a:t>Useful in applications such as multimedia, virtual reality.</a:t>
            </a:r>
            <a:endParaRPr/>
          </a:p>
        </p:txBody>
      </p:sp>
      <p:pic>
        <p:nvPicPr>
          <p:cNvPr id="496" name="Google Shape;496;p55"/>
          <p:cNvPicPr preferRelativeResize="0"/>
          <p:nvPr/>
        </p:nvPicPr>
        <p:blipFill rotWithShape="1">
          <a:blip r:embed="rId3">
            <a:alphaModFix/>
          </a:blip>
          <a:srcRect/>
          <a:stretch/>
        </p:blipFill>
        <p:spPr>
          <a:xfrm>
            <a:off x="6172200" y="2133600"/>
            <a:ext cx="2297112" cy="1533525"/>
          </a:xfrm>
          <a:prstGeom prst="rect">
            <a:avLst/>
          </a:prstGeom>
          <a:noFill/>
          <a:ln>
            <a:noFill/>
          </a:ln>
        </p:spPr>
      </p:pic>
      <p:pic>
        <p:nvPicPr>
          <p:cNvPr id="497" name="Google Shape;497;p55"/>
          <p:cNvPicPr preferRelativeResize="0"/>
          <p:nvPr/>
        </p:nvPicPr>
        <p:blipFill rotWithShape="1">
          <a:blip r:embed="rId4">
            <a:alphaModFix/>
          </a:blip>
          <a:srcRect/>
          <a:stretch/>
        </p:blipFill>
        <p:spPr>
          <a:xfrm>
            <a:off x="5943600" y="3733800"/>
            <a:ext cx="2676525" cy="1309687"/>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56"/>
          <p:cNvSpPr txBox="1">
            <a:spLocks noGrp="1"/>
          </p:cNvSpPr>
          <p:nvPr>
            <p:ph type="title"/>
          </p:nvPr>
        </p:nvSpPr>
        <p:spPr>
          <a:xfrm>
            <a:off x="406400" y="228600"/>
            <a:ext cx="7772400" cy="11430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rgbClr val="000000"/>
              </a:buClr>
              <a:buSzPts val="3600"/>
              <a:buFont typeface="Arial Black"/>
              <a:buNone/>
            </a:pPr>
            <a:r>
              <a:rPr lang="en-US" sz="3600" b="0" i="0" u="none">
                <a:solidFill>
                  <a:srgbClr val="000000"/>
                </a:solidFill>
                <a:latin typeface="Arial Black"/>
                <a:ea typeface="Arial Black"/>
                <a:cs typeface="Arial Black"/>
                <a:sym typeface="Arial Black"/>
              </a:rPr>
              <a:t>A personal computer today</a:t>
            </a:r>
            <a:endParaRPr/>
          </a:p>
        </p:txBody>
      </p:sp>
      <p:sp>
        <p:nvSpPr>
          <p:cNvPr id="503" name="Google Shape;503;p56"/>
          <p:cNvSpPr txBox="1">
            <a:spLocks noGrp="1"/>
          </p:cNvSpPr>
          <p:nvPr>
            <p:ph type="body" idx="4294967295"/>
          </p:nvPr>
        </p:nvSpPr>
        <p:spPr>
          <a:xfrm>
            <a:off x="381000" y="1676400"/>
            <a:ext cx="4051300" cy="5029200"/>
          </a:xfrm>
          <a:prstGeom prst="rect">
            <a:avLst/>
          </a:prstGeom>
          <a:noFill/>
          <a:ln w="9525" cap="flat" cmpd="sng">
            <a:solidFill>
              <a:srgbClr val="0000FF"/>
            </a:solidFill>
            <a:prstDash val="solid"/>
            <a:miter lim="800000"/>
            <a:headEnd type="none" w="sm" len="sm"/>
            <a:tailEnd type="none" w="sm" len="sm"/>
          </a:ln>
        </p:spPr>
        <p:txBody>
          <a:bodyPr spcFirstLastPara="1" wrap="square" lIns="91425" tIns="45700" rIns="91425" bIns="45700" anchor="t" anchorCtr="0">
            <a:noAutofit/>
          </a:bodyPr>
          <a:lstStyle/>
          <a:p>
            <a:pPr marL="457200" marR="0" lvl="0" indent="-317500" algn="l" rtl="0">
              <a:lnSpc>
                <a:spcPct val="100000"/>
              </a:lnSpc>
              <a:spcBef>
                <a:spcPts val="0"/>
              </a:spcBef>
              <a:spcAft>
                <a:spcPts val="0"/>
              </a:spcAft>
              <a:buClr>
                <a:schemeClr val="accent2"/>
              </a:buClr>
              <a:buSzPts val="1400"/>
              <a:buFont typeface="Arial"/>
              <a:buChar char="●"/>
            </a:pPr>
            <a:r>
              <a:rPr lang="en-US" sz="1800" b="0" i="0" u="none" strike="noStrike" cap="none">
                <a:solidFill>
                  <a:schemeClr val="dk1"/>
                </a:solidFill>
                <a:highlight>
                  <a:schemeClr val="lt1"/>
                </a:highlight>
                <a:latin typeface="Tahoma"/>
                <a:ea typeface="Tahoma"/>
                <a:cs typeface="Tahoma"/>
                <a:sym typeface="Tahoma"/>
              </a:rPr>
              <a:t>Super AMOLED </a:t>
            </a:r>
            <a:r>
              <a:rPr lang="en-US" sz="1800" b="0" i="0" u="none" strike="noStrike" cap="none">
                <a:solidFill>
                  <a:schemeClr val="dk1"/>
                </a:solidFill>
                <a:highlight>
                  <a:srgbClr val="FAFAFA"/>
                </a:highlight>
                <a:latin typeface="Tahoma"/>
                <a:ea typeface="Tahoma"/>
                <a:cs typeface="Tahoma"/>
                <a:sym typeface="Tahoma"/>
              </a:rPr>
              <a:t>display</a:t>
            </a:r>
            <a:endParaRPr/>
          </a:p>
          <a:p>
            <a:pPr marL="457200" marR="0" lvl="0" indent="-317500" algn="l" rtl="0">
              <a:lnSpc>
                <a:spcPct val="100000"/>
              </a:lnSpc>
              <a:spcBef>
                <a:spcPts val="0"/>
              </a:spcBef>
              <a:spcAft>
                <a:spcPts val="0"/>
              </a:spcAft>
              <a:buClr>
                <a:schemeClr val="accent2"/>
              </a:buClr>
              <a:buSzPts val="1400"/>
              <a:buFont typeface="Arial"/>
              <a:buChar char="●"/>
            </a:pPr>
            <a:r>
              <a:rPr lang="en-US" sz="1800" b="0" i="0" u="none" strike="noStrike" cap="none">
                <a:solidFill>
                  <a:schemeClr val="dk1"/>
                </a:solidFill>
                <a:highlight>
                  <a:srgbClr val="FFFFFF"/>
                </a:highlight>
                <a:latin typeface="Tahoma"/>
                <a:ea typeface="Tahoma"/>
                <a:cs typeface="Tahoma"/>
                <a:sym typeface="Tahoma"/>
              </a:rPr>
              <a:t>Capacitive touchscreen (multitouch)</a:t>
            </a:r>
            <a:endParaRPr/>
          </a:p>
          <a:p>
            <a:pPr marL="457200" marR="0" lvl="0" indent="-317500" algn="l" rtl="0">
              <a:lnSpc>
                <a:spcPct val="100000"/>
              </a:lnSpc>
              <a:spcBef>
                <a:spcPts val="0"/>
              </a:spcBef>
              <a:spcAft>
                <a:spcPts val="0"/>
              </a:spcAft>
              <a:buClr>
                <a:schemeClr val="dk1"/>
              </a:buClr>
              <a:buSzPts val="1400"/>
              <a:buFont typeface="Arial"/>
              <a:buChar char="●"/>
            </a:pPr>
            <a:r>
              <a:rPr lang="en-US" sz="1800" b="0" i="0" u="none" strike="noStrike" cap="none">
                <a:solidFill>
                  <a:schemeClr val="dk1"/>
                </a:solidFill>
                <a:highlight>
                  <a:srgbClr val="FAFAFA"/>
                </a:highlight>
                <a:latin typeface="Tahoma"/>
                <a:ea typeface="Tahoma"/>
                <a:cs typeface="Tahoma"/>
                <a:sym typeface="Tahoma"/>
              </a:rPr>
              <a:t>Audio (speaker, microphone)</a:t>
            </a:r>
            <a:endParaRPr/>
          </a:p>
          <a:p>
            <a:pPr marL="457200" marR="0" lvl="0" indent="-317500" algn="l" rtl="0">
              <a:lnSpc>
                <a:spcPct val="100000"/>
              </a:lnSpc>
              <a:spcBef>
                <a:spcPts val="0"/>
              </a:spcBef>
              <a:spcAft>
                <a:spcPts val="0"/>
              </a:spcAft>
              <a:buClr>
                <a:schemeClr val="dk1"/>
              </a:buClr>
              <a:buSzPts val="1400"/>
              <a:buFont typeface="Arial"/>
              <a:buChar char="●"/>
            </a:pPr>
            <a:r>
              <a:rPr lang="en-US" sz="1800" b="0" i="0" u="none" strike="noStrike" cap="none">
                <a:solidFill>
                  <a:schemeClr val="dk1"/>
                </a:solidFill>
                <a:highlight>
                  <a:srgbClr val="FAFAFA"/>
                </a:highlight>
                <a:latin typeface="Tahoma"/>
                <a:ea typeface="Tahoma"/>
                <a:cs typeface="Tahoma"/>
                <a:sym typeface="Tahoma"/>
              </a:rPr>
              <a:t>Vibration</a:t>
            </a:r>
            <a:endParaRPr/>
          </a:p>
          <a:p>
            <a:pPr marL="457200" marR="0" lvl="0" indent="-317500" algn="l" rtl="0">
              <a:lnSpc>
                <a:spcPct val="100000"/>
              </a:lnSpc>
              <a:spcBef>
                <a:spcPts val="0"/>
              </a:spcBef>
              <a:spcAft>
                <a:spcPts val="0"/>
              </a:spcAft>
              <a:buClr>
                <a:schemeClr val="dk1"/>
              </a:buClr>
              <a:buSzPts val="1400"/>
              <a:buFont typeface="Arial"/>
              <a:buChar char="●"/>
            </a:pPr>
            <a:r>
              <a:rPr lang="en-US" sz="1800" b="0" i="0" u="none" strike="noStrike" cap="none">
                <a:solidFill>
                  <a:schemeClr val="dk1"/>
                </a:solidFill>
                <a:highlight>
                  <a:srgbClr val="FAFAFA"/>
                </a:highlight>
                <a:latin typeface="Tahoma"/>
                <a:ea typeface="Tahoma"/>
                <a:cs typeface="Tahoma"/>
                <a:sym typeface="Tahoma"/>
              </a:rPr>
              <a:t>S pen</a:t>
            </a:r>
            <a:endParaRPr sz="1800" b="0" i="0" u="none" strike="noStrike" cap="none">
              <a:solidFill>
                <a:schemeClr val="dk1"/>
              </a:solidFill>
              <a:highlight>
                <a:srgbClr val="FAFAFA"/>
              </a:highlight>
              <a:latin typeface="Tahoma"/>
              <a:ea typeface="Tahoma"/>
              <a:cs typeface="Tahoma"/>
              <a:sym typeface="Tahoma"/>
            </a:endParaRPr>
          </a:p>
          <a:p>
            <a:pPr marL="139700" marR="0" lvl="0" indent="0" algn="l" rtl="0">
              <a:lnSpc>
                <a:spcPct val="100000"/>
              </a:lnSpc>
              <a:spcBef>
                <a:spcPts val="0"/>
              </a:spcBef>
              <a:spcAft>
                <a:spcPts val="0"/>
              </a:spcAft>
              <a:buClr>
                <a:schemeClr val="dk1"/>
              </a:buClr>
              <a:buSzPts val="1400"/>
              <a:buFont typeface="Arial"/>
              <a:buNone/>
            </a:pPr>
            <a:endParaRPr sz="1200" b="0" i="0" u="none" strike="noStrike" cap="none">
              <a:solidFill>
                <a:schemeClr val="dk1"/>
              </a:solidFill>
              <a:highlight>
                <a:srgbClr val="FAFAFA"/>
              </a:highlight>
              <a:latin typeface="Tahoma"/>
              <a:ea typeface="Tahoma"/>
              <a:cs typeface="Tahoma"/>
              <a:sym typeface="Tahoma"/>
            </a:endParaRPr>
          </a:p>
          <a:p>
            <a:pPr marL="457200" marR="0" lvl="0" indent="-317500" algn="l" rtl="0">
              <a:lnSpc>
                <a:spcPct val="100000"/>
              </a:lnSpc>
              <a:spcBef>
                <a:spcPts val="0"/>
              </a:spcBef>
              <a:spcAft>
                <a:spcPts val="0"/>
              </a:spcAft>
              <a:buClr>
                <a:schemeClr val="dk1"/>
              </a:buClr>
              <a:buSzPts val="1400"/>
              <a:buFont typeface="Arial"/>
              <a:buChar char="●"/>
            </a:pPr>
            <a:r>
              <a:rPr lang="en-US" sz="1800" b="0" i="0" u="none" strike="noStrike" cap="none">
                <a:solidFill>
                  <a:schemeClr val="dk1"/>
                </a:solidFill>
                <a:highlight>
                  <a:srgbClr val="FAFAFA"/>
                </a:highlight>
                <a:latin typeface="Tahoma"/>
                <a:ea typeface="Tahoma"/>
                <a:cs typeface="Tahoma"/>
                <a:sym typeface="Tahoma"/>
              </a:rPr>
              <a:t>4G LTE</a:t>
            </a:r>
            <a:endParaRPr/>
          </a:p>
          <a:p>
            <a:pPr marL="457200" marR="0" lvl="0" indent="-317500" algn="l" rtl="0">
              <a:lnSpc>
                <a:spcPct val="100000"/>
              </a:lnSpc>
              <a:spcBef>
                <a:spcPts val="0"/>
              </a:spcBef>
              <a:spcAft>
                <a:spcPts val="0"/>
              </a:spcAft>
              <a:buClr>
                <a:schemeClr val="dk1"/>
              </a:buClr>
              <a:buSzPts val="1400"/>
              <a:buFont typeface="Arial"/>
              <a:buChar char="●"/>
            </a:pPr>
            <a:r>
              <a:rPr lang="en-US" sz="1800" b="0" i="0" u="none" strike="noStrike" cap="none">
                <a:solidFill>
                  <a:schemeClr val="dk1"/>
                </a:solidFill>
                <a:highlight>
                  <a:srgbClr val="FAFAFA"/>
                </a:highlight>
                <a:latin typeface="Tahoma"/>
                <a:ea typeface="Tahoma"/>
                <a:cs typeface="Tahoma"/>
                <a:sym typeface="Tahoma"/>
              </a:rPr>
              <a:t>NFC</a:t>
            </a:r>
            <a:endParaRPr/>
          </a:p>
          <a:p>
            <a:pPr marL="457200" marR="0" lvl="0" indent="-317500" algn="l" rtl="0">
              <a:lnSpc>
                <a:spcPct val="100000"/>
              </a:lnSpc>
              <a:spcBef>
                <a:spcPts val="0"/>
              </a:spcBef>
              <a:spcAft>
                <a:spcPts val="0"/>
              </a:spcAft>
              <a:buClr>
                <a:schemeClr val="dk1"/>
              </a:buClr>
              <a:buSzPts val="1400"/>
              <a:buFont typeface="Arial"/>
              <a:buChar char="●"/>
            </a:pPr>
            <a:r>
              <a:rPr lang="en-US" sz="1800" b="0" i="0" u="none" strike="noStrike" cap="none">
                <a:solidFill>
                  <a:schemeClr val="dk1"/>
                </a:solidFill>
                <a:highlight>
                  <a:srgbClr val="FAFAFA"/>
                </a:highlight>
                <a:latin typeface="Tahoma"/>
                <a:ea typeface="Tahoma"/>
                <a:cs typeface="Tahoma"/>
                <a:sym typeface="Tahoma"/>
              </a:rPr>
              <a:t>WiFi</a:t>
            </a:r>
            <a:endParaRPr sz="1800" b="0" i="0" u="none" strike="noStrike" cap="none">
              <a:solidFill>
                <a:schemeClr val="dk1"/>
              </a:solidFill>
              <a:highlight>
                <a:srgbClr val="FAFAFA"/>
              </a:highlight>
              <a:latin typeface="Tahoma"/>
              <a:ea typeface="Tahoma"/>
              <a:cs typeface="Tahoma"/>
              <a:sym typeface="Tahoma"/>
            </a:endParaRPr>
          </a:p>
          <a:p>
            <a:pPr marL="457200" marR="0" lvl="0" indent="-317500" algn="l" rtl="0">
              <a:lnSpc>
                <a:spcPct val="100000"/>
              </a:lnSpc>
              <a:spcBef>
                <a:spcPts val="0"/>
              </a:spcBef>
              <a:spcAft>
                <a:spcPts val="0"/>
              </a:spcAft>
              <a:buClr>
                <a:schemeClr val="dk1"/>
              </a:buClr>
              <a:buSzPts val="1400"/>
              <a:buFont typeface="Arial"/>
              <a:buChar char="●"/>
            </a:pPr>
            <a:r>
              <a:rPr lang="en-US" sz="1800" b="0" i="0" u="none" strike="noStrike" cap="none">
                <a:solidFill>
                  <a:schemeClr val="dk1"/>
                </a:solidFill>
                <a:highlight>
                  <a:srgbClr val="FAFAFA"/>
                </a:highlight>
                <a:latin typeface="Tahoma"/>
                <a:ea typeface="Tahoma"/>
                <a:cs typeface="Tahoma"/>
                <a:sym typeface="Tahoma"/>
              </a:rPr>
              <a:t>Bluetooth</a:t>
            </a:r>
            <a:endParaRPr/>
          </a:p>
          <a:p>
            <a:pPr marL="457200" marR="0" lvl="0" indent="-317500" algn="l" rtl="0">
              <a:lnSpc>
                <a:spcPct val="100000"/>
              </a:lnSpc>
              <a:spcBef>
                <a:spcPts val="0"/>
              </a:spcBef>
              <a:spcAft>
                <a:spcPts val="0"/>
              </a:spcAft>
              <a:buClr>
                <a:schemeClr val="dk1"/>
              </a:buClr>
              <a:buSzPts val="1400"/>
              <a:buFont typeface="Arial"/>
              <a:buChar char="●"/>
            </a:pPr>
            <a:r>
              <a:rPr lang="en-US" sz="1800" b="0" i="0" u="none" strike="noStrike" cap="none">
                <a:solidFill>
                  <a:schemeClr val="dk1"/>
                </a:solidFill>
                <a:highlight>
                  <a:srgbClr val="FAFAFA"/>
                </a:highlight>
                <a:latin typeface="Tahoma"/>
                <a:ea typeface="Tahoma"/>
                <a:cs typeface="Tahoma"/>
                <a:sym typeface="Tahoma"/>
              </a:rPr>
              <a:t>Infrared</a:t>
            </a:r>
            <a:endParaRPr/>
          </a:p>
          <a:p>
            <a:pPr marL="139700" marR="0" lvl="0" indent="0" algn="l" rtl="0">
              <a:lnSpc>
                <a:spcPct val="100000"/>
              </a:lnSpc>
              <a:spcBef>
                <a:spcPts val="0"/>
              </a:spcBef>
              <a:spcAft>
                <a:spcPts val="0"/>
              </a:spcAft>
              <a:buClr>
                <a:schemeClr val="dk1"/>
              </a:buClr>
              <a:buSzPts val="1400"/>
              <a:buFont typeface="Arial"/>
              <a:buNone/>
            </a:pPr>
            <a:endParaRPr sz="1100" b="0" i="0" u="none" strike="noStrike" cap="none">
              <a:solidFill>
                <a:schemeClr val="dk1"/>
              </a:solidFill>
              <a:highlight>
                <a:schemeClr val="lt1"/>
              </a:highlight>
              <a:latin typeface="Tahoma"/>
              <a:ea typeface="Tahoma"/>
              <a:cs typeface="Tahoma"/>
              <a:sym typeface="Tahoma"/>
            </a:endParaRPr>
          </a:p>
          <a:p>
            <a:pPr marL="457200" marR="0" lvl="0" indent="-317500" algn="l" rtl="0">
              <a:lnSpc>
                <a:spcPct val="100000"/>
              </a:lnSpc>
              <a:spcBef>
                <a:spcPts val="0"/>
              </a:spcBef>
              <a:spcAft>
                <a:spcPts val="0"/>
              </a:spcAft>
              <a:buClr>
                <a:schemeClr val="dk1"/>
              </a:buClr>
              <a:buSzPts val="1400"/>
              <a:buFont typeface="Arial"/>
              <a:buChar char="●"/>
            </a:pPr>
            <a:r>
              <a:rPr lang="en-US" sz="1800" b="0" i="0" u="none" strike="noStrike" cap="none">
                <a:solidFill>
                  <a:schemeClr val="dk1"/>
                </a:solidFill>
                <a:highlight>
                  <a:schemeClr val="lt1"/>
                </a:highlight>
                <a:latin typeface="Tahoma"/>
                <a:ea typeface="Tahoma"/>
                <a:cs typeface="Tahoma"/>
                <a:sym typeface="Tahoma"/>
              </a:rPr>
              <a:t>64 GB internal storage (extended by microSD)</a:t>
            </a:r>
            <a:endParaRPr/>
          </a:p>
          <a:p>
            <a:pPr marL="457200" marR="0" lvl="0" indent="-317500" algn="l" rtl="0">
              <a:lnSpc>
                <a:spcPct val="100000"/>
              </a:lnSpc>
              <a:spcBef>
                <a:spcPts val="0"/>
              </a:spcBef>
              <a:spcAft>
                <a:spcPts val="0"/>
              </a:spcAft>
              <a:buClr>
                <a:schemeClr val="dk1"/>
              </a:buClr>
              <a:buSzPts val="1400"/>
              <a:buFont typeface="Arial"/>
              <a:buChar char="●"/>
            </a:pPr>
            <a:r>
              <a:rPr lang="en-US" sz="1800" b="0" i="0" u="none" strike="noStrike" cap="none">
                <a:solidFill>
                  <a:schemeClr val="dk1"/>
                </a:solidFill>
                <a:highlight>
                  <a:srgbClr val="FAFAFA"/>
                </a:highlight>
                <a:latin typeface="Tahoma"/>
                <a:ea typeface="Tahoma"/>
                <a:cs typeface="Tahoma"/>
                <a:sym typeface="Tahoma"/>
              </a:rPr>
              <a:t>Adreno 330 GPU</a:t>
            </a:r>
            <a:endParaRPr/>
          </a:p>
          <a:p>
            <a:pPr marL="457200" marR="0" lvl="0" indent="-317500" algn="l" rtl="0">
              <a:lnSpc>
                <a:spcPct val="100000"/>
              </a:lnSpc>
              <a:spcBef>
                <a:spcPts val="0"/>
              </a:spcBef>
              <a:spcAft>
                <a:spcPts val="0"/>
              </a:spcAft>
              <a:buClr>
                <a:schemeClr val="dk1"/>
              </a:buClr>
              <a:buSzPts val="1400"/>
              <a:buFont typeface="Arial"/>
              <a:buChar char="●"/>
            </a:pPr>
            <a:r>
              <a:rPr lang="en-US" sz="1800" b="0" i="0" u="none" strike="noStrike" cap="none">
                <a:solidFill>
                  <a:schemeClr val="dk1"/>
                </a:solidFill>
                <a:highlight>
                  <a:srgbClr val="FAFAFA"/>
                </a:highlight>
                <a:latin typeface="Tahoma"/>
                <a:ea typeface="Tahoma"/>
                <a:cs typeface="Tahoma"/>
                <a:sym typeface="Tahoma"/>
              </a:rPr>
              <a:t>Hexagon DSP</a:t>
            </a:r>
            <a:endParaRPr/>
          </a:p>
          <a:p>
            <a:pPr marL="457200" marR="0" lvl="0" indent="-317500" algn="l" rtl="0">
              <a:lnSpc>
                <a:spcPct val="100000"/>
              </a:lnSpc>
              <a:spcBef>
                <a:spcPts val="0"/>
              </a:spcBef>
              <a:spcAft>
                <a:spcPts val="0"/>
              </a:spcAft>
              <a:buClr>
                <a:schemeClr val="dk1"/>
              </a:buClr>
              <a:buSzPts val="1400"/>
              <a:buFont typeface="Arial"/>
              <a:buChar char="●"/>
            </a:pPr>
            <a:r>
              <a:rPr lang="en-US" sz="1800" b="0" i="0" u="none" strike="noStrike" cap="none">
                <a:solidFill>
                  <a:schemeClr val="dk1"/>
                </a:solidFill>
                <a:highlight>
                  <a:srgbClr val="FAFAFA"/>
                </a:highlight>
                <a:latin typeface="Tahoma"/>
                <a:ea typeface="Tahoma"/>
                <a:cs typeface="Tahoma"/>
                <a:sym typeface="Tahoma"/>
              </a:rPr>
              <a:t>Multimedia processor</a:t>
            </a:r>
            <a:endParaRPr/>
          </a:p>
          <a:p>
            <a:pPr marL="342900" marR="0" lvl="0" indent="-228600" algn="l" rtl="0">
              <a:lnSpc>
                <a:spcPct val="100000"/>
              </a:lnSpc>
              <a:spcBef>
                <a:spcPts val="360"/>
              </a:spcBef>
              <a:spcAft>
                <a:spcPts val="0"/>
              </a:spcAft>
              <a:buClr>
                <a:schemeClr val="accent2"/>
              </a:buClr>
              <a:buSzPts val="1800"/>
              <a:buFont typeface="Arial"/>
              <a:buNone/>
            </a:pPr>
            <a:endParaRPr sz="1800" b="0" i="0" u="none" strike="noStrike" cap="none">
              <a:solidFill>
                <a:schemeClr val="dk1"/>
              </a:solidFill>
              <a:latin typeface="Tahoma"/>
              <a:ea typeface="Tahoma"/>
              <a:cs typeface="Tahoma"/>
              <a:sym typeface="Tahoma"/>
            </a:endParaRPr>
          </a:p>
        </p:txBody>
      </p:sp>
      <p:sp>
        <p:nvSpPr>
          <p:cNvPr id="504" name="Google Shape;504;p56"/>
          <p:cNvSpPr txBox="1">
            <a:spLocks noGrp="1"/>
          </p:cNvSpPr>
          <p:nvPr>
            <p:ph type="body" idx="4294967295"/>
          </p:nvPr>
        </p:nvSpPr>
        <p:spPr>
          <a:xfrm>
            <a:off x="4584700" y="1676400"/>
            <a:ext cx="4051300" cy="5029200"/>
          </a:xfrm>
          <a:prstGeom prst="rect">
            <a:avLst/>
          </a:prstGeom>
          <a:noFill/>
          <a:ln w="9525" cap="flat" cmpd="sng">
            <a:solidFill>
              <a:srgbClr val="0000FF"/>
            </a:solidFill>
            <a:prstDash val="solid"/>
            <a:miter lim="800000"/>
            <a:headEnd type="none" w="sm" len="sm"/>
            <a:tailEnd type="none" w="sm" len="sm"/>
          </a:ln>
        </p:spPr>
        <p:txBody>
          <a:bodyPr spcFirstLastPara="1" wrap="square" lIns="91425" tIns="45700" rIns="91425" bIns="45700" anchor="t" anchorCtr="0">
            <a:noAutofit/>
          </a:bodyPr>
          <a:lstStyle/>
          <a:p>
            <a:pPr marL="457200" marR="0" lvl="0" indent="-317500" algn="l" rtl="0">
              <a:lnSpc>
                <a:spcPct val="100000"/>
              </a:lnSpc>
              <a:spcBef>
                <a:spcPts val="0"/>
              </a:spcBef>
              <a:spcAft>
                <a:spcPts val="0"/>
              </a:spcAft>
              <a:buClr>
                <a:schemeClr val="dk1"/>
              </a:buClr>
              <a:buSzPts val="1400"/>
              <a:buFont typeface="Arial"/>
              <a:buChar char="●"/>
            </a:pPr>
            <a:r>
              <a:rPr lang="en-US" sz="2000" b="0" i="0" u="none" strike="noStrike" cap="none">
                <a:solidFill>
                  <a:schemeClr val="dk1"/>
                </a:solidFill>
                <a:highlight>
                  <a:srgbClr val="FAFAFA"/>
                </a:highlight>
                <a:latin typeface="Tahoma"/>
                <a:ea typeface="Tahoma"/>
                <a:cs typeface="Tahoma"/>
                <a:sym typeface="Tahoma"/>
              </a:rPr>
              <a:t>13 MP front camera</a:t>
            </a:r>
            <a:endParaRPr/>
          </a:p>
          <a:p>
            <a:pPr marL="457200" marR="0" lvl="0" indent="-317500" algn="l" rtl="0">
              <a:lnSpc>
                <a:spcPct val="100000"/>
              </a:lnSpc>
              <a:spcBef>
                <a:spcPts val="0"/>
              </a:spcBef>
              <a:spcAft>
                <a:spcPts val="0"/>
              </a:spcAft>
              <a:buClr>
                <a:schemeClr val="dk1"/>
              </a:buClr>
              <a:buSzPts val="1400"/>
              <a:buFont typeface="Arial"/>
              <a:buChar char="●"/>
            </a:pPr>
            <a:r>
              <a:rPr lang="en-US" sz="2000" b="0" i="0" u="none" strike="noStrike" cap="none">
                <a:solidFill>
                  <a:schemeClr val="dk1"/>
                </a:solidFill>
                <a:highlight>
                  <a:srgbClr val="FAFAFA"/>
                </a:highlight>
                <a:latin typeface="Tahoma"/>
                <a:ea typeface="Tahoma"/>
                <a:cs typeface="Tahoma"/>
                <a:sym typeface="Tahoma"/>
              </a:rPr>
              <a:t>2 MP back camera</a:t>
            </a:r>
            <a:endParaRPr/>
          </a:p>
          <a:p>
            <a:pPr marL="457200" marR="0" lvl="0" indent="-317500" algn="l" rtl="0">
              <a:lnSpc>
                <a:spcPct val="100000"/>
              </a:lnSpc>
              <a:spcBef>
                <a:spcPts val="0"/>
              </a:spcBef>
              <a:spcAft>
                <a:spcPts val="0"/>
              </a:spcAft>
              <a:buClr>
                <a:schemeClr val="dk1"/>
              </a:buClr>
              <a:buSzPts val="1400"/>
              <a:buFont typeface="Arial"/>
              <a:buChar char="●"/>
            </a:pPr>
            <a:r>
              <a:rPr lang="en-US" sz="2000" b="0" i="0" u="none" strike="noStrike" cap="none">
                <a:solidFill>
                  <a:schemeClr val="dk1"/>
                </a:solidFill>
                <a:highlight>
                  <a:srgbClr val="FAFAFA"/>
                </a:highlight>
                <a:latin typeface="Tahoma"/>
                <a:ea typeface="Tahoma"/>
                <a:cs typeface="Tahoma"/>
                <a:sym typeface="Tahoma"/>
              </a:rPr>
              <a:t>Accelerometer</a:t>
            </a:r>
            <a:endParaRPr/>
          </a:p>
          <a:p>
            <a:pPr marL="457200" marR="0" lvl="0" indent="-317500" algn="l" rtl="0">
              <a:lnSpc>
                <a:spcPct val="100000"/>
              </a:lnSpc>
              <a:spcBef>
                <a:spcPts val="0"/>
              </a:spcBef>
              <a:spcAft>
                <a:spcPts val="0"/>
              </a:spcAft>
              <a:buClr>
                <a:schemeClr val="dk1"/>
              </a:buClr>
              <a:buSzPts val="1400"/>
              <a:buFont typeface="Arial"/>
              <a:buChar char="●"/>
            </a:pPr>
            <a:r>
              <a:rPr lang="en-US" sz="2000" b="0" i="0" u="none" strike="noStrike" cap="none">
                <a:solidFill>
                  <a:schemeClr val="dk1"/>
                </a:solidFill>
                <a:highlight>
                  <a:srgbClr val="FAFAFA"/>
                </a:highlight>
                <a:latin typeface="Tahoma"/>
                <a:ea typeface="Tahoma"/>
                <a:cs typeface="Tahoma"/>
                <a:sym typeface="Tahoma"/>
              </a:rPr>
              <a:t>Gyroscope</a:t>
            </a:r>
            <a:endParaRPr/>
          </a:p>
          <a:p>
            <a:pPr marL="457200" marR="0" lvl="0" indent="-317500" algn="l" rtl="0">
              <a:lnSpc>
                <a:spcPct val="100000"/>
              </a:lnSpc>
              <a:spcBef>
                <a:spcPts val="0"/>
              </a:spcBef>
              <a:spcAft>
                <a:spcPts val="0"/>
              </a:spcAft>
              <a:buClr>
                <a:schemeClr val="dk1"/>
              </a:buClr>
              <a:buSzPts val="1400"/>
              <a:buFont typeface="Arial"/>
              <a:buChar char="●"/>
            </a:pPr>
            <a:r>
              <a:rPr lang="en-US" sz="2000" b="0" i="0" u="none" strike="noStrike" cap="none">
                <a:solidFill>
                  <a:schemeClr val="dk1"/>
                </a:solidFill>
                <a:highlight>
                  <a:srgbClr val="FAFAFA"/>
                </a:highlight>
                <a:latin typeface="Tahoma"/>
                <a:ea typeface="Tahoma"/>
                <a:cs typeface="Tahoma"/>
                <a:sym typeface="Tahoma"/>
              </a:rPr>
              <a:t>Proximity sensor</a:t>
            </a:r>
            <a:endParaRPr/>
          </a:p>
          <a:p>
            <a:pPr marL="457200" marR="0" lvl="0" indent="-317500" algn="l" rtl="0">
              <a:lnSpc>
                <a:spcPct val="100000"/>
              </a:lnSpc>
              <a:spcBef>
                <a:spcPts val="0"/>
              </a:spcBef>
              <a:spcAft>
                <a:spcPts val="0"/>
              </a:spcAft>
              <a:buClr>
                <a:schemeClr val="dk1"/>
              </a:buClr>
              <a:buSzPts val="1400"/>
              <a:buFont typeface="Arial"/>
              <a:buChar char="●"/>
            </a:pPr>
            <a:r>
              <a:rPr lang="en-US" sz="2000" b="0" i="0" u="none" strike="noStrike" cap="none">
                <a:solidFill>
                  <a:schemeClr val="dk1"/>
                </a:solidFill>
                <a:highlight>
                  <a:srgbClr val="FAFAFA"/>
                </a:highlight>
                <a:latin typeface="Tahoma"/>
                <a:ea typeface="Tahoma"/>
                <a:cs typeface="Tahoma"/>
                <a:sym typeface="Tahoma"/>
              </a:rPr>
              <a:t>Compass</a:t>
            </a:r>
            <a:endParaRPr/>
          </a:p>
          <a:p>
            <a:pPr marL="457200" marR="0" lvl="0" indent="-317500" algn="l" rtl="0">
              <a:lnSpc>
                <a:spcPct val="100000"/>
              </a:lnSpc>
              <a:spcBef>
                <a:spcPts val="0"/>
              </a:spcBef>
              <a:spcAft>
                <a:spcPts val="0"/>
              </a:spcAft>
              <a:buClr>
                <a:schemeClr val="dk1"/>
              </a:buClr>
              <a:buSzPts val="1400"/>
              <a:buFont typeface="Arial"/>
              <a:buChar char="●"/>
            </a:pPr>
            <a:r>
              <a:rPr lang="en-US" sz="2000" b="0" i="0" u="none" strike="noStrike" cap="none">
                <a:solidFill>
                  <a:schemeClr val="dk1"/>
                </a:solidFill>
                <a:highlight>
                  <a:srgbClr val="FAFAFA"/>
                </a:highlight>
                <a:latin typeface="Tahoma"/>
                <a:ea typeface="Tahoma"/>
                <a:cs typeface="Tahoma"/>
                <a:sym typeface="Tahoma"/>
              </a:rPr>
              <a:t>Barometer</a:t>
            </a:r>
            <a:endParaRPr/>
          </a:p>
          <a:p>
            <a:pPr marL="457200" marR="0" lvl="0" indent="-317500" algn="l" rtl="0">
              <a:lnSpc>
                <a:spcPct val="100000"/>
              </a:lnSpc>
              <a:spcBef>
                <a:spcPts val="0"/>
              </a:spcBef>
              <a:spcAft>
                <a:spcPts val="0"/>
              </a:spcAft>
              <a:buClr>
                <a:schemeClr val="dk1"/>
              </a:buClr>
              <a:buSzPts val="1400"/>
              <a:buFont typeface="Arial"/>
              <a:buChar char="●"/>
            </a:pPr>
            <a:r>
              <a:rPr lang="en-US" sz="2000" b="0" i="0" u="none" strike="noStrike" cap="none">
                <a:solidFill>
                  <a:schemeClr val="dk1"/>
                </a:solidFill>
                <a:highlight>
                  <a:srgbClr val="FAFAFA"/>
                </a:highlight>
                <a:latin typeface="Tahoma"/>
                <a:ea typeface="Tahoma"/>
                <a:cs typeface="Tahoma"/>
                <a:sym typeface="Tahoma"/>
              </a:rPr>
              <a:t>Temperature sensor</a:t>
            </a:r>
            <a:endParaRPr/>
          </a:p>
          <a:p>
            <a:pPr marL="457200" marR="0" lvl="0" indent="-317500" algn="l" rtl="0">
              <a:lnSpc>
                <a:spcPct val="100000"/>
              </a:lnSpc>
              <a:spcBef>
                <a:spcPts val="0"/>
              </a:spcBef>
              <a:spcAft>
                <a:spcPts val="0"/>
              </a:spcAft>
              <a:buClr>
                <a:schemeClr val="dk1"/>
              </a:buClr>
              <a:buSzPts val="1400"/>
              <a:buFont typeface="Arial"/>
              <a:buChar char="●"/>
            </a:pPr>
            <a:r>
              <a:rPr lang="en-US" sz="2000" b="0" i="0" u="none" strike="noStrike" cap="none">
                <a:solidFill>
                  <a:schemeClr val="dk1"/>
                </a:solidFill>
                <a:highlight>
                  <a:srgbClr val="FAFAFA"/>
                </a:highlight>
                <a:latin typeface="Tahoma"/>
                <a:ea typeface="Tahoma"/>
                <a:cs typeface="Tahoma"/>
                <a:sym typeface="Tahoma"/>
              </a:rPr>
              <a:t>Humidity sensor</a:t>
            </a:r>
            <a:endParaRPr/>
          </a:p>
          <a:p>
            <a:pPr marL="457200" marR="0" lvl="0" indent="-317500" algn="l" rtl="0">
              <a:lnSpc>
                <a:spcPct val="100000"/>
              </a:lnSpc>
              <a:spcBef>
                <a:spcPts val="0"/>
              </a:spcBef>
              <a:spcAft>
                <a:spcPts val="0"/>
              </a:spcAft>
              <a:buClr>
                <a:schemeClr val="dk1"/>
              </a:buClr>
              <a:buSzPts val="1400"/>
              <a:buFont typeface="Arial"/>
              <a:buChar char="●"/>
            </a:pPr>
            <a:r>
              <a:rPr lang="en-US" sz="2000" b="0" i="0" u="none" strike="noStrike" cap="none">
                <a:solidFill>
                  <a:schemeClr val="dk1"/>
                </a:solidFill>
                <a:highlight>
                  <a:srgbClr val="FAFAFA"/>
                </a:highlight>
                <a:latin typeface="Tahoma"/>
                <a:ea typeface="Tahoma"/>
                <a:cs typeface="Tahoma"/>
                <a:sym typeface="Tahoma"/>
              </a:rPr>
              <a:t>Gesture Sensor </a:t>
            </a:r>
            <a:endParaRPr/>
          </a:p>
          <a:p>
            <a:pPr marL="457200" marR="0" lvl="0" indent="-317500" algn="l" rtl="0">
              <a:lnSpc>
                <a:spcPct val="100000"/>
              </a:lnSpc>
              <a:spcBef>
                <a:spcPts val="0"/>
              </a:spcBef>
              <a:spcAft>
                <a:spcPts val="0"/>
              </a:spcAft>
              <a:buClr>
                <a:schemeClr val="dk1"/>
              </a:buClr>
              <a:buSzPts val="1400"/>
              <a:buFont typeface="Arial"/>
              <a:buChar char="●"/>
            </a:pPr>
            <a:r>
              <a:rPr lang="en-US" sz="2000" b="0" i="0" u="none" strike="noStrike" cap="none">
                <a:solidFill>
                  <a:schemeClr val="dk1"/>
                </a:solidFill>
                <a:highlight>
                  <a:srgbClr val="FAFAFA"/>
                </a:highlight>
                <a:latin typeface="Tahoma"/>
                <a:ea typeface="Tahoma"/>
                <a:cs typeface="Tahoma"/>
                <a:sym typeface="Tahoma"/>
              </a:rPr>
              <a:t>GPS </a:t>
            </a:r>
            <a:endParaRPr/>
          </a:p>
          <a:p>
            <a:pPr marL="342900" marR="0" lvl="0" indent="-215900" algn="l" rtl="0">
              <a:lnSpc>
                <a:spcPct val="100000"/>
              </a:lnSpc>
              <a:spcBef>
                <a:spcPts val="400"/>
              </a:spcBef>
              <a:spcAft>
                <a:spcPts val="0"/>
              </a:spcAft>
              <a:buClr>
                <a:schemeClr val="accent2"/>
              </a:buClr>
              <a:buSzPts val="2000"/>
              <a:buFont typeface="Arial"/>
              <a:buNone/>
            </a:pPr>
            <a:endParaRPr sz="2000" b="0" i="0" u="none" strike="noStrike" cap="none">
              <a:solidFill>
                <a:schemeClr val="dk1"/>
              </a:solidFill>
              <a:latin typeface="Tahoma"/>
              <a:ea typeface="Tahoma"/>
              <a:cs typeface="Tahoma"/>
              <a:sym typeface="Tahoma"/>
            </a:endParaRPr>
          </a:p>
        </p:txBody>
      </p:sp>
      <p:sp>
        <p:nvSpPr>
          <p:cNvPr id="505" name="Google Shape;505;p56"/>
          <p:cNvSpPr txBox="1"/>
          <p:nvPr/>
        </p:nvSpPr>
        <p:spPr>
          <a:xfrm>
            <a:off x="6731000" y="622935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chemeClr val="lt2"/>
              </a:buClr>
              <a:buSzPts val="1400"/>
              <a:buFont typeface="Arial"/>
              <a:buNone/>
            </a:pPr>
            <a:fld id="{00000000-1234-1234-1234-123412341234}" type="slidenum">
              <a:rPr lang="en-US" sz="1400" b="0" i="0" u="none">
                <a:solidFill>
                  <a:schemeClr val="lt2"/>
                </a:solidFill>
                <a:latin typeface="Arial"/>
                <a:ea typeface="Arial"/>
                <a:cs typeface="Arial"/>
                <a:sym typeface="Arial"/>
              </a:rPr>
              <a:t>38</a:t>
            </a:fld>
            <a:endParaRPr/>
          </a:p>
        </p:txBody>
      </p:sp>
      <p:sp>
        <p:nvSpPr>
          <p:cNvPr id="506" name="Google Shape;506;p56"/>
          <p:cNvSpPr txBox="1"/>
          <p:nvPr/>
        </p:nvSpPr>
        <p:spPr>
          <a:xfrm>
            <a:off x="9862600" y="892855"/>
            <a:ext cx="5214600" cy="4952700"/>
          </a:xfrm>
          <a:prstGeom prst="rect">
            <a:avLst/>
          </a:prstGeom>
          <a:noFill/>
          <a:ln>
            <a:noFill/>
          </a:ln>
        </p:spPr>
        <p:txBody>
          <a:bodyPr spcFirstLastPara="1" wrap="square" lIns="91425" tIns="91425" rIns="91425" bIns="91425" anchor="t" anchorCtr="0">
            <a:noAutofit/>
          </a:bodyPr>
          <a:lstStyle/>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FFFFF"/>
                </a:highlight>
                <a:latin typeface="Times New Roman"/>
                <a:ea typeface="Times New Roman"/>
                <a:cs typeface="Times New Roman"/>
                <a:sym typeface="Times New Roman"/>
              </a:rPr>
              <a:t>64 GB internal storage (extended by </a:t>
            </a:r>
            <a:r>
              <a:rPr lang="en-US" sz="2400" b="0" i="0" u="none" strike="noStrike" cap="none">
                <a:solidFill>
                  <a:schemeClr val="dk1"/>
                </a:solidFill>
                <a:highlight>
                  <a:schemeClr val="lt1"/>
                </a:highlight>
                <a:latin typeface="Times New Roman"/>
                <a:ea typeface="Times New Roman"/>
                <a:cs typeface="Times New Roman"/>
                <a:sym typeface="Times New Roman"/>
              </a:rPr>
              <a:t>microSD)</a:t>
            </a:r>
            <a:endParaRPr sz="2400" b="0" i="0" u="none" strike="noStrike" cap="none">
              <a:solidFill>
                <a:schemeClr val="dk1"/>
              </a:solidFill>
              <a:highlight>
                <a:srgbClr val="FFFFFF"/>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4G LTE</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S pen</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chemeClr val="lt1"/>
                </a:highlight>
                <a:latin typeface="Times New Roman"/>
                <a:ea typeface="Times New Roman"/>
                <a:cs typeface="Times New Roman"/>
                <a:sym typeface="Times New Roman"/>
              </a:rPr>
              <a:t>Super AMOLED </a:t>
            </a:r>
            <a:r>
              <a:rPr lang="en-US" sz="2400" b="0" i="0" u="none" strike="noStrike" cap="none">
                <a:solidFill>
                  <a:schemeClr val="dk1"/>
                </a:solidFill>
                <a:highlight>
                  <a:srgbClr val="FAFAFA"/>
                </a:highlight>
                <a:latin typeface="Times New Roman"/>
                <a:ea typeface="Times New Roman"/>
                <a:cs typeface="Times New Roman"/>
                <a:sym typeface="Times New Roman"/>
              </a:rPr>
              <a:t>display (</a:t>
            </a:r>
            <a:r>
              <a:rPr lang="en-US" sz="2400" b="0" i="0" u="none" strike="noStrike" cap="none">
                <a:solidFill>
                  <a:schemeClr val="dk1"/>
                </a:solidFill>
                <a:highlight>
                  <a:schemeClr val="lt1"/>
                </a:highlight>
                <a:latin typeface="Times New Roman"/>
                <a:ea typeface="Times New Roman"/>
                <a:cs typeface="Times New Roman"/>
                <a:sym typeface="Times New Roman"/>
              </a:rPr>
              <a:t>1080 x 1920 pixels, 5.7 inches (~386 ppi pixel density))</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FFFFF"/>
                </a:highlight>
                <a:latin typeface="Times New Roman"/>
                <a:ea typeface="Times New Roman"/>
                <a:cs typeface="Times New Roman"/>
                <a:sym typeface="Times New Roman"/>
              </a:rPr>
              <a:t>capacitive touchscreen, 16M colors, multitouch</a:t>
            </a:r>
            <a:endParaRPr sz="2400" b="0" i="0" u="none" strike="noStrike" cap="none">
              <a:solidFill>
                <a:schemeClr val="dk1"/>
              </a:solidFill>
              <a:highlight>
                <a:srgbClr val="FFFFFF"/>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speaker, mic, audio jack</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vibration</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NFC</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WiFi</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bluetooth</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Infrared</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13 MP front camera</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2 MP back camera</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Adreno 330 GPU</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Accelerometer</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gyro</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proximity sensor</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compass</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barometer</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temperature sensor</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humidity sensor</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gesture sensor</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GPS</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Hexagon DSP</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Audio/Video HW accelerator</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Multimedia processor</a:t>
            </a:r>
            <a:endParaRPr sz="2400" b="0" i="0" u="none" strike="noStrike" cap="none">
              <a:solidFill>
                <a:schemeClr val="dk1"/>
              </a:solidFill>
              <a:highlight>
                <a:srgbClr val="FAFAFA"/>
              </a:highlight>
              <a:latin typeface="Times New Roman"/>
              <a:ea typeface="Times New Roman"/>
              <a:cs typeface="Times New Roman"/>
              <a:sym typeface="Times New Roman"/>
            </a:endParaRPr>
          </a:p>
        </p:txBody>
      </p:sp>
      <p:grpSp>
        <p:nvGrpSpPr>
          <p:cNvPr id="507" name="Google Shape;507;p56"/>
          <p:cNvGrpSpPr/>
          <p:nvPr/>
        </p:nvGrpSpPr>
        <p:grpSpPr>
          <a:xfrm>
            <a:off x="7239000" y="76200"/>
            <a:ext cx="1203325" cy="1295401"/>
            <a:chOff x="6062350" y="2898125"/>
            <a:chExt cx="1269352" cy="1877138"/>
          </a:xfrm>
        </p:grpSpPr>
        <p:pic>
          <p:nvPicPr>
            <p:cNvPr id="508" name="Google Shape;508;p56" descr="note3_2.png"/>
            <p:cNvPicPr preferRelativeResize="0"/>
            <p:nvPr/>
          </p:nvPicPr>
          <p:blipFill rotWithShape="1">
            <a:blip r:embed="rId3">
              <a:alphaModFix/>
            </a:blip>
            <a:srcRect/>
            <a:stretch/>
          </p:blipFill>
          <p:spPr>
            <a:xfrm>
              <a:off x="6328000" y="2898125"/>
              <a:ext cx="1003702" cy="1877125"/>
            </a:xfrm>
            <a:prstGeom prst="rect">
              <a:avLst/>
            </a:prstGeom>
            <a:noFill/>
            <a:ln>
              <a:noFill/>
            </a:ln>
          </p:spPr>
        </p:pic>
        <p:pic>
          <p:nvPicPr>
            <p:cNvPr id="509" name="Google Shape;509;p56" descr="spen.png"/>
            <p:cNvPicPr preferRelativeResize="0"/>
            <p:nvPr/>
          </p:nvPicPr>
          <p:blipFill rotWithShape="1">
            <a:blip r:embed="rId4">
              <a:alphaModFix/>
            </a:blip>
            <a:srcRect/>
            <a:stretch/>
          </p:blipFill>
          <p:spPr>
            <a:xfrm>
              <a:off x="6062350" y="3364238"/>
              <a:ext cx="241075" cy="1411025"/>
            </a:xfrm>
            <a:prstGeom prst="rect">
              <a:avLst/>
            </a:prstGeom>
            <a:noFill/>
            <a:ln>
              <a:noFill/>
            </a:ln>
          </p:spPr>
        </p:pic>
      </p:grpSp>
      <p:sp>
        <p:nvSpPr>
          <p:cNvPr id="510" name="Google Shape;510;p56"/>
          <p:cNvSpPr txBox="1"/>
          <p:nvPr/>
        </p:nvSpPr>
        <p:spPr>
          <a:xfrm>
            <a:off x="381000" y="1676400"/>
            <a:ext cx="4038600" cy="1676400"/>
          </a:xfrm>
          <a:prstGeom prst="rect">
            <a:avLst/>
          </a:prstGeom>
          <a:noFill/>
          <a:ln w="76200"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endParaRPr sz="2400" b="0" i="0" u="none">
              <a:solidFill>
                <a:schemeClr val="dk1"/>
              </a:solidFill>
              <a:latin typeface="Times New Roman"/>
              <a:ea typeface="Times New Roman"/>
              <a:cs typeface="Times New Roman"/>
              <a:sym typeface="Times New Roman"/>
            </a:endParaRPr>
          </a:p>
        </p:txBody>
      </p:sp>
      <p:sp>
        <p:nvSpPr>
          <p:cNvPr id="511" name="Google Shape;511;p56"/>
          <p:cNvSpPr txBox="1"/>
          <p:nvPr/>
        </p:nvSpPr>
        <p:spPr>
          <a:xfrm>
            <a:off x="381000" y="1295400"/>
            <a:ext cx="1457325" cy="350837"/>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FF"/>
              </a:buClr>
              <a:buSzPts val="1800"/>
              <a:buFont typeface="Times New Roman"/>
              <a:buNone/>
            </a:pPr>
            <a:r>
              <a:rPr lang="en-US" sz="1800" b="1" i="1" u="none">
                <a:solidFill>
                  <a:srgbClr val="0000FF"/>
                </a:solidFill>
                <a:latin typeface="Times New Roman"/>
                <a:ea typeface="Times New Roman"/>
                <a:cs typeface="Times New Roman"/>
                <a:sym typeface="Times New Roman"/>
              </a:rPr>
              <a:t>interaction</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515"/>
        <p:cNvGrpSpPr/>
        <p:nvPr/>
      </p:nvGrpSpPr>
      <p:grpSpPr>
        <a:xfrm>
          <a:off x="0" y="0"/>
          <a:ext cx="0" cy="0"/>
          <a:chOff x="0" y="0"/>
          <a:chExt cx="0" cy="0"/>
        </a:xfrm>
      </p:grpSpPr>
      <p:sp>
        <p:nvSpPr>
          <p:cNvPr id="516" name="Google Shape;516;p57"/>
          <p:cNvSpPr txBox="1">
            <a:spLocks noGrp="1"/>
          </p:cNvSpPr>
          <p:nvPr>
            <p:ph type="title"/>
          </p:nvPr>
        </p:nvSpPr>
        <p:spPr>
          <a:xfrm>
            <a:off x="406400" y="228600"/>
            <a:ext cx="7772400" cy="11430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rgbClr val="000000"/>
              </a:buClr>
              <a:buSzPts val="3600"/>
              <a:buFont typeface="Arial Black"/>
              <a:buNone/>
            </a:pPr>
            <a:r>
              <a:rPr lang="en-US" sz="3600" b="0" i="0" u="none">
                <a:solidFill>
                  <a:srgbClr val="000000"/>
                </a:solidFill>
                <a:latin typeface="Arial Black"/>
                <a:ea typeface="Arial Black"/>
                <a:cs typeface="Arial Black"/>
                <a:sym typeface="Arial Black"/>
              </a:rPr>
              <a:t>A personal computer today</a:t>
            </a:r>
            <a:endParaRPr/>
          </a:p>
        </p:txBody>
      </p:sp>
      <p:sp>
        <p:nvSpPr>
          <p:cNvPr id="517" name="Google Shape;517;p57"/>
          <p:cNvSpPr txBox="1">
            <a:spLocks noGrp="1"/>
          </p:cNvSpPr>
          <p:nvPr>
            <p:ph type="body" idx="4294967295"/>
          </p:nvPr>
        </p:nvSpPr>
        <p:spPr>
          <a:xfrm>
            <a:off x="381000" y="1676400"/>
            <a:ext cx="4051300" cy="5029200"/>
          </a:xfrm>
          <a:prstGeom prst="rect">
            <a:avLst/>
          </a:prstGeom>
          <a:noFill/>
          <a:ln w="9525" cap="flat" cmpd="sng">
            <a:solidFill>
              <a:srgbClr val="0000FF"/>
            </a:solidFill>
            <a:prstDash val="solid"/>
            <a:miter lim="800000"/>
            <a:headEnd type="none" w="sm" len="sm"/>
            <a:tailEnd type="none" w="sm" len="sm"/>
          </a:ln>
        </p:spPr>
        <p:txBody>
          <a:bodyPr spcFirstLastPara="1" wrap="square" lIns="91425" tIns="45700" rIns="91425" bIns="45700" anchor="t" anchorCtr="0">
            <a:noAutofit/>
          </a:bodyPr>
          <a:lstStyle/>
          <a:p>
            <a:pPr marL="457200" marR="0" lvl="0" indent="-317500" algn="l" rtl="0">
              <a:lnSpc>
                <a:spcPct val="100000"/>
              </a:lnSpc>
              <a:spcBef>
                <a:spcPts val="0"/>
              </a:spcBef>
              <a:spcAft>
                <a:spcPts val="0"/>
              </a:spcAft>
              <a:buClr>
                <a:schemeClr val="accent2"/>
              </a:buClr>
              <a:buSzPts val="1400"/>
              <a:buFont typeface="Arial"/>
              <a:buChar char="●"/>
            </a:pPr>
            <a:r>
              <a:rPr lang="en-US" sz="1800" b="0" i="0" u="none" strike="noStrike" cap="none">
                <a:solidFill>
                  <a:schemeClr val="dk1"/>
                </a:solidFill>
                <a:highlight>
                  <a:schemeClr val="lt1"/>
                </a:highlight>
                <a:latin typeface="Tahoma"/>
                <a:ea typeface="Tahoma"/>
                <a:cs typeface="Tahoma"/>
                <a:sym typeface="Tahoma"/>
              </a:rPr>
              <a:t>Super AMOLED </a:t>
            </a:r>
            <a:r>
              <a:rPr lang="en-US" sz="1800" b="0" i="0" u="none" strike="noStrike" cap="none">
                <a:solidFill>
                  <a:schemeClr val="dk1"/>
                </a:solidFill>
                <a:highlight>
                  <a:srgbClr val="FAFAFA"/>
                </a:highlight>
                <a:latin typeface="Tahoma"/>
                <a:ea typeface="Tahoma"/>
                <a:cs typeface="Tahoma"/>
                <a:sym typeface="Tahoma"/>
              </a:rPr>
              <a:t>display</a:t>
            </a:r>
            <a:endParaRPr/>
          </a:p>
          <a:p>
            <a:pPr marL="457200" marR="0" lvl="0" indent="-317500" algn="l" rtl="0">
              <a:lnSpc>
                <a:spcPct val="100000"/>
              </a:lnSpc>
              <a:spcBef>
                <a:spcPts val="0"/>
              </a:spcBef>
              <a:spcAft>
                <a:spcPts val="0"/>
              </a:spcAft>
              <a:buClr>
                <a:schemeClr val="accent2"/>
              </a:buClr>
              <a:buSzPts val="1400"/>
              <a:buFont typeface="Arial"/>
              <a:buChar char="●"/>
            </a:pPr>
            <a:r>
              <a:rPr lang="en-US" sz="1800" b="0" i="0" u="none" strike="noStrike" cap="none">
                <a:solidFill>
                  <a:schemeClr val="dk1"/>
                </a:solidFill>
                <a:highlight>
                  <a:srgbClr val="FFFFFF"/>
                </a:highlight>
                <a:latin typeface="Tahoma"/>
                <a:ea typeface="Tahoma"/>
                <a:cs typeface="Tahoma"/>
                <a:sym typeface="Tahoma"/>
              </a:rPr>
              <a:t>Capacitive touchscreen (multitouch)</a:t>
            </a:r>
            <a:endParaRPr/>
          </a:p>
          <a:p>
            <a:pPr marL="457200" marR="0" lvl="0" indent="-317500" algn="l" rtl="0">
              <a:lnSpc>
                <a:spcPct val="100000"/>
              </a:lnSpc>
              <a:spcBef>
                <a:spcPts val="0"/>
              </a:spcBef>
              <a:spcAft>
                <a:spcPts val="0"/>
              </a:spcAft>
              <a:buClr>
                <a:schemeClr val="dk1"/>
              </a:buClr>
              <a:buSzPts val="1400"/>
              <a:buFont typeface="Arial"/>
              <a:buChar char="●"/>
            </a:pPr>
            <a:r>
              <a:rPr lang="en-US" sz="1800" b="0" i="0" u="none" strike="noStrike" cap="none">
                <a:solidFill>
                  <a:schemeClr val="dk1"/>
                </a:solidFill>
                <a:highlight>
                  <a:srgbClr val="FAFAFA"/>
                </a:highlight>
                <a:latin typeface="Tahoma"/>
                <a:ea typeface="Tahoma"/>
                <a:cs typeface="Tahoma"/>
                <a:sym typeface="Tahoma"/>
              </a:rPr>
              <a:t>Audio (speaker, microphone)</a:t>
            </a:r>
            <a:endParaRPr/>
          </a:p>
          <a:p>
            <a:pPr marL="457200" marR="0" lvl="0" indent="-317500" algn="l" rtl="0">
              <a:lnSpc>
                <a:spcPct val="100000"/>
              </a:lnSpc>
              <a:spcBef>
                <a:spcPts val="0"/>
              </a:spcBef>
              <a:spcAft>
                <a:spcPts val="0"/>
              </a:spcAft>
              <a:buClr>
                <a:schemeClr val="dk1"/>
              </a:buClr>
              <a:buSzPts val="1400"/>
              <a:buFont typeface="Arial"/>
              <a:buChar char="●"/>
            </a:pPr>
            <a:r>
              <a:rPr lang="en-US" sz="1800" b="0" i="0" u="none" strike="noStrike" cap="none">
                <a:solidFill>
                  <a:schemeClr val="dk1"/>
                </a:solidFill>
                <a:highlight>
                  <a:srgbClr val="FAFAFA"/>
                </a:highlight>
                <a:latin typeface="Tahoma"/>
                <a:ea typeface="Tahoma"/>
                <a:cs typeface="Tahoma"/>
                <a:sym typeface="Tahoma"/>
              </a:rPr>
              <a:t>Vibration</a:t>
            </a:r>
            <a:endParaRPr/>
          </a:p>
          <a:p>
            <a:pPr marL="457200" marR="0" lvl="0" indent="-317500" algn="l" rtl="0">
              <a:lnSpc>
                <a:spcPct val="100000"/>
              </a:lnSpc>
              <a:spcBef>
                <a:spcPts val="0"/>
              </a:spcBef>
              <a:spcAft>
                <a:spcPts val="0"/>
              </a:spcAft>
              <a:buClr>
                <a:schemeClr val="dk1"/>
              </a:buClr>
              <a:buSzPts val="1400"/>
              <a:buFont typeface="Arial"/>
              <a:buChar char="●"/>
            </a:pPr>
            <a:r>
              <a:rPr lang="en-US" sz="1800" b="0" i="0" u="none" strike="noStrike" cap="none">
                <a:solidFill>
                  <a:schemeClr val="dk1"/>
                </a:solidFill>
                <a:highlight>
                  <a:srgbClr val="FAFAFA"/>
                </a:highlight>
                <a:latin typeface="Tahoma"/>
                <a:ea typeface="Tahoma"/>
                <a:cs typeface="Tahoma"/>
                <a:sym typeface="Tahoma"/>
              </a:rPr>
              <a:t>S pen</a:t>
            </a:r>
            <a:endParaRPr sz="1800" b="0" i="0" u="none" strike="noStrike" cap="none">
              <a:solidFill>
                <a:schemeClr val="dk1"/>
              </a:solidFill>
              <a:highlight>
                <a:srgbClr val="FAFAFA"/>
              </a:highlight>
              <a:latin typeface="Tahoma"/>
              <a:ea typeface="Tahoma"/>
              <a:cs typeface="Tahoma"/>
              <a:sym typeface="Tahoma"/>
            </a:endParaRPr>
          </a:p>
          <a:p>
            <a:pPr marL="139700" marR="0" lvl="0" indent="0" algn="l" rtl="0">
              <a:lnSpc>
                <a:spcPct val="100000"/>
              </a:lnSpc>
              <a:spcBef>
                <a:spcPts val="0"/>
              </a:spcBef>
              <a:spcAft>
                <a:spcPts val="0"/>
              </a:spcAft>
              <a:buClr>
                <a:schemeClr val="dk1"/>
              </a:buClr>
              <a:buSzPts val="1400"/>
              <a:buFont typeface="Arial"/>
              <a:buNone/>
            </a:pPr>
            <a:endParaRPr sz="1200" b="0" i="0" u="none" strike="noStrike" cap="none">
              <a:solidFill>
                <a:schemeClr val="dk1"/>
              </a:solidFill>
              <a:highlight>
                <a:srgbClr val="FAFAFA"/>
              </a:highlight>
              <a:latin typeface="Tahoma"/>
              <a:ea typeface="Tahoma"/>
              <a:cs typeface="Tahoma"/>
              <a:sym typeface="Tahoma"/>
            </a:endParaRPr>
          </a:p>
          <a:p>
            <a:pPr marL="457200" marR="0" lvl="0" indent="-317500" algn="l" rtl="0">
              <a:lnSpc>
                <a:spcPct val="100000"/>
              </a:lnSpc>
              <a:spcBef>
                <a:spcPts val="0"/>
              </a:spcBef>
              <a:spcAft>
                <a:spcPts val="0"/>
              </a:spcAft>
              <a:buClr>
                <a:schemeClr val="dk1"/>
              </a:buClr>
              <a:buSzPts val="1400"/>
              <a:buFont typeface="Arial"/>
              <a:buChar char="●"/>
            </a:pPr>
            <a:r>
              <a:rPr lang="en-US" sz="1800" b="0" i="0" u="none" strike="noStrike" cap="none">
                <a:solidFill>
                  <a:schemeClr val="dk1"/>
                </a:solidFill>
                <a:highlight>
                  <a:srgbClr val="FAFAFA"/>
                </a:highlight>
                <a:latin typeface="Tahoma"/>
                <a:ea typeface="Tahoma"/>
                <a:cs typeface="Tahoma"/>
                <a:sym typeface="Tahoma"/>
              </a:rPr>
              <a:t>4G LTE</a:t>
            </a:r>
            <a:endParaRPr/>
          </a:p>
          <a:p>
            <a:pPr marL="457200" marR="0" lvl="0" indent="-317500" algn="l" rtl="0">
              <a:lnSpc>
                <a:spcPct val="100000"/>
              </a:lnSpc>
              <a:spcBef>
                <a:spcPts val="0"/>
              </a:spcBef>
              <a:spcAft>
                <a:spcPts val="0"/>
              </a:spcAft>
              <a:buClr>
                <a:schemeClr val="dk1"/>
              </a:buClr>
              <a:buSzPts val="1400"/>
              <a:buFont typeface="Arial"/>
              <a:buChar char="●"/>
            </a:pPr>
            <a:r>
              <a:rPr lang="en-US" sz="1800" b="0" i="0" u="none" strike="noStrike" cap="none">
                <a:solidFill>
                  <a:schemeClr val="dk1"/>
                </a:solidFill>
                <a:highlight>
                  <a:srgbClr val="FAFAFA"/>
                </a:highlight>
                <a:latin typeface="Tahoma"/>
                <a:ea typeface="Tahoma"/>
                <a:cs typeface="Tahoma"/>
                <a:sym typeface="Tahoma"/>
              </a:rPr>
              <a:t>NFC</a:t>
            </a:r>
            <a:endParaRPr/>
          </a:p>
          <a:p>
            <a:pPr marL="457200" marR="0" lvl="0" indent="-317500" algn="l" rtl="0">
              <a:lnSpc>
                <a:spcPct val="100000"/>
              </a:lnSpc>
              <a:spcBef>
                <a:spcPts val="0"/>
              </a:spcBef>
              <a:spcAft>
                <a:spcPts val="0"/>
              </a:spcAft>
              <a:buClr>
                <a:schemeClr val="dk1"/>
              </a:buClr>
              <a:buSzPts val="1400"/>
              <a:buFont typeface="Arial"/>
              <a:buChar char="●"/>
            </a:pPr>
            <a:r>
              <a:rPr lang="en-US" sz="1800" b="0" i="0" u="none" strike="noStrike" cap="none">
                <a:solidFill>
                  <a:schemeClr val="dk1"/>
                </a:solidFill>
                <a:highlight>
                  <a:srgbClr val="FAFAFA"/>
                </a:highlight>
                <a:latin typeface="Tahoma"/>
                <a:ea typeface="Tahoma"/>
                <a:cs typeface="Tahoma"/>
                <a:sym typeface="Tahoma"/>
              </a:rPr>
              <a:t>WiFi</a:t>
            </a:r>
            <a:endParaRPr sz="1800" b="0" i="0" u="none" strike="noStrike" cap="none">
              <a:solidFill>
                <a:schemeClr val="dk1"/>
              </a:solidFill>
              <a:highlight>
                <a:srgbClr val="FAFAFA"/>
              </a:highlight>
              <a:latin typeface="Tahoma"/>
              <a:ea typeface="Tahoma"/>
              <a:cs typeface="Tahoma"/>
              <a:sym typeface="Tahoma"/>
            </a:endParaRPr>
          </a:p>
          <a:p>
            <a:pPr marL="457200" marR="0" lvl="0" indent="-317500" algn="l" rtl="0">
              <a:lnSpc>
                <a:spcPct val="100000"/>
              </a:lnSpc>
              <a:spcBef>
                <a:spcPts val="0"/>
              </a:spcBef>
              <a:spcAft>
                <a:spcPts val="0"/>
              </a:spcAft>
              <a:buClr>
                <a:schemeClr val="dk1"/>
              </a:buClr>
              <a:buSzPts val="1400"/>
              <a:buFont typeface="Arial"/>
              <a:buChar char="●"/>
            </a:pPr>
            <a:r>
              <a:rPr lang="en-US" sz="1800" b="0" i="0" u="none" strike="noStrike" cap="none">
                <a:solidFill>
                  <a:schemeClr val="dk1"/>
                </a:solidFill>
                <a:highlight>
                  <a:srgbClr val="FAFAFA"/>
                </a:highlight>
                <a:latin typeface="Tahoma"/>
                <a:ea typeface="Tahoma"/>
                <a:cs typeface="Tahoma"/>
                <a:sym typeface="Tahoma"/>
              </a:rPr>
              <a:t>Bluetooth</a:t>
            </a:r>
            <a:endParaRPr/>
          </a:p>
          <a:p>
            <a:pPr marL="457200" marR="0" lvl="0" indent="-317500" algn="l" rtl="0">
              <a:lnSpc>
                <a:spcPct val="100000"/>
              </a:lnSpc>
              <a:spcBef>
                <a:spcPts val="0"/>
              </a:spcBef>
              <a:spcAft>
                <a:spcPts val="0"/>
              </a:spcAft>
              <a:buClr>
                <a:schemeClr val="dk1"/>
              </a:buClr>
              <a:buSzPts val="1400"/>
              <a:buFont typeface="Arial"/>
              <a:buChar char="●"/>
            </a:pPr>
            <a:r>
              <a:rPr lang="en-US" sz="1800" b="0" i="0" u="none" strike="noStrike" cap="none">
                <a:solidFill>
                  <a:schemeClr val="dk1"/>
                </a:solidFill>
                <a:highlight>
                  <a:srgbClr val="FAFAFA"/>
                </a:highlight>
                <a:latin typeface="Tahoma"/>
                <a:ea typeface="Tahoma"/>
                <a:cs typeface="Tahoma"/>
                <a:sym typeface="Tahoma"/>
              </a:rPr>
              <a:t>Infrared</a:t>
            </a:r>
            <a:endParaRPr/>
          </a:p>
          <a:p>
            <a:pPr marL="139700" marR="0" lvl="0" indent="0" algn="l" rtl="0">
              <a:lnSpc>
                <a:spcPct val="100000"/>
              </a:lnSpc>
              <a:spcBef>
                <a:spcPts val="0"/>
              </a:spcBef>
              <a:spcAft>
                <a:spcPts val="0"/>
              </a:spcAft>
              <a:buClr>
                <a:schemeClr val="dk1"/>
              </a:buClr>
              <a:buSzPts val="1400"/>
              <a:buFont typeface="Arial"/>
              <a:buNone/>
            </a:pPr>
            <a:endParaRPr sz="1100" b="0" i="0" u="none" strike="noStrike" cap="none">
              <a:solidFill>
                <a:schemeClr val="dk1"/>
              </a:solidFill>
              <a:highlight>
                <a:schemeClr val="lt1"/>
              </a:highlight>
              <a:latin typeface="Tahoma"/>
              <a:ea typeface="Tahoma"/>
              <a:cs typeface="Tahoma"/>
              <a:sym typeface="Tahoma"/>
            </a:endParaRPr>
          </a:p>
          <a:p>
            <a:pPr marL="457200" marR="0" lvl="0" indent="-317500" algn="l" rtl="0">
              <a:lnSpc>
                <a:spcPct val="100000"/>
              </a:lnSpc>
              <a:spcBef>
                <a:spcPts val="0"/>
              </a:spcBef>
              <a:spcAft>
                <a:spcPts val="0"/>
              </a:spcAft>
              <a:buClr>
                <a:schemeClr val="dk1"/>
              </a:buClr>
              <a:buSzPts val="1400"/>
              <a:buFont typeface="Arial"/>
              <a:buChar char="●"/>
            </a:pPr>
            <a:r>
              <a:rPr lang="en-US" sz="1800" b="0" i="0" u="none" strike="noStrike" cap="none">
                <a:solidFill>
                  <a:schemeClr val="dk1"/>
                </a:solidFill>
                <a:highlight>
                  <a:schemeClr val="lt1"/>
                </a:highlight>
                <a:latin typeface="Tahoma"/>
                <a:ea typeface="Tahoma"/>
                <a:cs typeface="Tahoma"/>
                <a:sym typeface="Tahoma"/>
              </a:rPr>
              <a:t>64 GB internal storage (extended by microSD)</a:t>
            </a:r>
            <a:endParaRPr/>
          </a:p>
          <a:p>
            <a:pPr marL="457200" marR="0" lvl="0" indent="-317500" algn="l" rtl="0">
              <a:lnSpc>
                <a:spcPct val="100000"/>
              </a:lnSpc>
              <a:spcBef>
                <a:spcPts val="0"/>
              </a:spcBef>
              <a:spcAft>
                <a:spcPts val="0"/>
              </a:spcAft>
              <a:buClr>
                <a:schemeClr val="dk1"/>
              </a:buClr>
              <a:buSzPts val="1400"/>
              <a:buFont typeface="Arial"/>
              <a:buChar char="●"/>
            </a:pPr>
            <a:r>
              <a:rPr lang="en-US" sz="1800" b="0" i="0" u="none" strike="noStrike" cap="none">
                <a:solidFill>
                  <a:schemeClr val="dk1"/>
                </a:solidFill>
                <a:highlight>
                  <a:srgbClr val="FAFAFA"/>
                </a:highlight>
                <a:latin typeface="Tahoma"/>
                <a:ea typeface="Tahoma"/>
                <a:cs typeface="Tahoma"/>
                <a:sym typeface="Tahoma"/>
              </a:rPr>
              <a:t>Adreno 330 GPU</a:t>
            </a:r>
            <a:endParaRPr/>
          </a:p>
          <a:p>
            <a:pPr marL="457200" marR="0" lvl="0" indent="-317500" algn="l" rtl="0">
              <a:lnSpc>
                <a:spcPct val="100000"/>
              </a:lnSpc>
              <a:spcBef>
                <a:spcPts val="0"/>
              </a:spcBef>
              <a:spcAft>
                <a:spcPts val="0"/>
              </a:spcAft>
              <a:buClr>
                <a:schemeClr val="dk1"/>
              </a:buClr>
              <a:buSzPts val="1400"/>
              <a:buFont typeface="Arial"/>
              <a:buChar char="●"/>
            </a:pPr>
            <a:r>
              <a:rPr lang="en-US" sz="1800" b="0" i="0" u="none" strike="noStrike" cap="none">
                <a:solidFill>
                  <a:schemeClr val="dk1"/>
                </a:solidFill>
                <a:highlight>
                  <a:srgbClr val="FAFAFA"/>
                </a:highlight>
                <a:latin typeface="Tahoma"/>
                <a:ea typeface="Tahoma"/>
                <a:cs typeface="Tahoma"/>
                <a:sym typeface="Tahoma"/>
              </a:rPr>
              <a:t>Hexagon DSP</a:t>
            </a:r>
            <a:endParaRPr/>
          </a:p>
          <a:p>
            <a:pPr marL="457200" marR="0" lvl="0" indent="-317500" algn="l" rtl="0">
              <a:lnSpc>
                <a:spcPct val="100000"/>
              </a:lnSpc>
              <a:spcBef>
                <a:spcPts val="0"/>
              </a:spcBef>
              <a:spcAft>
                <a:spcPts val="0"/>
              </a:spcAft>
              <a:buClr>
                <a:schemeClr val="dk1"/>
              </a:buClr>
              <a:buSzPts val="1400"/>
              <a:buFont typeface="Arial"/>
              <a:buChar char="●"/>
            </a:pPr>
            <a:r>
              <a:rPr lang="en-US" sz="1800" b="0" i="0" u="none" strike="noStrike" cap="none">
                <a:solidFill>
                  <a:schemeClr val="dk1"/>
                </a:solidFill>
                <a:highlight>
                  <a:srgbClr val="FAFAFA"/>
                </a:highlight>
                <a:latin typeface="Tahoma"/>
                <a:ea typeface="Tahoma"/>
                <a:cs typeface="Tahoma"/>
                <a:sym typeface="Tahoma"/>
              </a:rPr>
              <a:t>Multimedia processor</a:t>
            </a:r>
            <a:endParaRPr/>
          </a:p>
          <a:p>
            <a:pPr marL="342900" marR="0" lvl="0" indent="-228600" algn="l" rtl="0">
              <a:lnSpc>
                <a:spcPct val="100000"/>
              </a:lnSpc>
              <a:spcBef>
                <a:spcPts val="360"/>
              </a:spcBef>
              <a:spcAft>
                <a:spcPts val="0"/>
              </a:spcAft>
              <a:buClr>
                <a:schemeClr val="accent2"/>
              </a:buClr>
              <a:buSzPts val="1800"/>
              <a:buFont typeface="Arial"/>
              <a:buNone/>
            </a:pPr>
            <a:endParaRPr sz="1800" b="0" i="0" u="none" strike="noStrike" cap="none">
              <a:solidFill>
                <a:schemeClr val="dk1"/>
              </a:solidFill>
              <a:latin typeface="Tahoma"/>
              <a:ea typeface="Tahoma"/>
              <a:cs typeface="Tahoma"/>
              <a:sym typeface="Tahoma"/>
            </a:endParaRPr>
          </a:p>
        </p:txBody>
      </p:sp>
      <p:sp>
        <p:nvSpPr>
          <p:cNvPr id="518" name="Google Shape;518;p57"/>
          <p:cNvSpPr txBox="1">
            <a:spLocks noGrp="1"/>
          </p:cNvSpPr>
          <p:nvPr>
            <p:ph type="body" idx="4294967295"/>
          </p:nvPr>
        </p:nvSpPr>
        <p:spPr>
          <a:xfrm>
            <a:off x="4584700" y="1676400"/>
            <a:ext cx="4051300" cy="5029200"/>
          </a:xfrm>
          <a:prstGeom prst="rect">
            <a:avLst/>
          </a:prstGeom>
          <a:noFill/>
          <a:ln w="9525" cap="flat" cmpd="sng">
            <a:solidFill>
              <a:srgbClr val="0000FF"/>
            </a:solidFill>
            <a:prstDash val="solid"/>
            <a:miter lim="800000"/>
            <a:headEnd type="none" w="sm" len="sm"/>
            <a:tailEnd type="none" w="sm" len="sm"/>
          </a:ln>
        </p:spPr>
        <p:txBody>
          <a:bodyPr spcFirstLastPara="1" wrap="square" lIns="91425" tIns="45700" rIns="91425" bIns="45700" anchor="t" anchorCtr="0">
            <a:noAutofit/>
          </a:bodyPr>
          <a:lstStyle/>
          <a:p>
            <a:pPr marL="457200" marR="0" lvl="0" indent="-317500" algn="l" rtl="0">
              <a:lnSpc>
                <a:spcPct val="100000"/>
              </a:lnSpc>
              <a:spcBef>
                <a:spcPts val="0"/>
              </a:spcBef>
              <a:spcAft>
                <a:spcPts val="0"/>
              </a:spcAft>
              <a:buClr>
                <a:schemeClr val="dk1"/>
              </a:buClr>
              <a:buSzPts val="1400"/>
              <a:buFont typeface="Arial"/>
              <a:buChar char="●"/>
            </a:pPr>
            <a:r>
              <a:rPr lang="en-US" sz="2000" b="0" i="0" u="none" strike="noStrike" cap="none">
                <a:solidFill>
                  <a:schemeClr val="dk1"/>
                </a:solidFill>
                <a:highlight>
                  <a:srgbClr val="FAFAFA"/>
                </a:highlight>
                <a:latin typeface="Tahoma"/>
                <a:ea typeface="Tahoma"/>
                <a:cs typeface="Tahoma"/>
                <a:sym typeface="Tahoma"/>
              </a:rPr>
              <a:t>13 MP front camera</a:t>
            </a:r>
            <a:endParaRPr/>
          </a:p>
          <a:p>
            <a:pPr marL="457200" marR="0" lvl="0" indent="-317500" algn="l" rtl="0">
              <a:lnSpc>
                <a:spcPct val="100000"/>
              </a:lnSpc>
              <a:spcBef>
                <a:spcPts val="0"/>
              </a:spcBef>
              <a:spcAft>
                <a:spcPts val="0"/>
              </a:spcAft>
              <a:buClr>
                <a:schemeClr val="dk1"/>
              </a:buClr>
              <a:buSzPts val="1400"/>
              <a:buFont typeface="Arial"/>
              <a:buChar char="●"/>
            </a:pPr>
            <a:r>
              <a:rPr lang="en-US" sz="2000" b="0" i="0" u="none" strike="noStrike" cap="none">
                <a:solidFill>
                  <a:schemeClr val="dk1"/>
                </a:solidFill>
                <a:highlight>
                  <a:srgbClr val="FAFAFA"/>
                </a:highlight>
                <a:latin typeface="Tahoma"/>
                <a:ea typeface="Tahoma"/>
                <a:cs typeface="Tahoma"/>
                <a:sym typeface="Tahoma"/>
              </a:rPr>
              <a:t>2 MP back camera</a:t>
            </a:r>
            <a:endParaRPr/>
          </a:p>
          <a:p>
            <a:pPr marL="457200" marR="0" lvl="0" indent="-317500" algn="l" rtl="0">
              <a:lnSpc>
                <a:spcPct val="100000"/>
              </a:lnSpc>
              <a:spcBef>
                <a:spcPts val="0"/>
              </a:spcBef>
              <a:spcAft>
                <a:spcPts val="0"/>
              </a:spcAft>
              <a:buClr>
                <a:schemeClr val="dk1"/>
              </a:buClr>
              <a:buSzPts val="1400"/>
              <a:buFont typeface="Arial"/>
              <a:buChar char="●"/>
            </a:pPr>
            <a:r>
              <a:rPr lang="en-US" sz="2000" b="0" i="0" u="none" strike="noStrike" cap="none">
                <a:solidFill>
                  <a:schemeClr val="dk1"/>
                </a:solidFill>
                <a:highlight>
                  <a:srgbClr val="FAFAFA"/>
                </a:highlight>
                <a:latin typeface="Tahoma"/>
                <a:ea typeface="Tahoma"/>
                <a:cs typeface="Tahoma"/>
                <a:sym typeface="Tahoma"/>
              </a:rPr>
              <a:t>Accelerometer</a:t>
            </a:r>
            <a:endParaRPr/>
          </a:p>
          <a:p>
            <a:pPr marL="457200" marR="0" lvl="0" indent="-317500" algn="l" rtl="0">
              <a:lnSpc>
                <a:spcPct val="100000"/>
              </a:lnSpc>
              <a:spcBef>
                <a:spcPts val="0"/>
              </a:spcBef>
              <a:spcAft>
                <a:spcPts val="0"/>
              </a:spcAft>
              <a:buClr>
                <a:schemeClr val="dk1"/>
              </a:buClr>
              <a:buSzPts val="1400"/>
              <a:buFont typeface="Arial"/>
              <a:buChar char="●"/>
            </a:pPr>
            <a:r>
              <a:rPr lang="en-US" sz="2000" b="0" i="0" u="none" strike="noStrike" cap="none">
                <a:solidFill>
                  <a:schemeClr val="dk1"/>
                </a:solidFill>
                <a:highlight>
                  <a:srgbClr val="FAFAFA"/>
                </a:highlight>
                <a:latin typeface="Tahoma"/>
                <a:ea typeface="Tahoma"/>
                <a:cs typeface="Tahoma"/>
                <a:sym typeface="Tahoma"/>
              </a:rPr>
              <a:t>Gyroscope</a:t>
            </a:r>
            <a:endParaRPr/>
          </a:p>
          <a:p>
            <a:pPr marL="457200" marR="0" lvl="0" indent="-317500" algn="l" rtl="0">
              <a:lnSpc>
                <a:spcPct val="100000"/>
              </a:lnSpc>
              <a:spcBef>
                <a:spcPts val="0"/>
              </a:spcBef>
              <a:spcAft>
                <a:spcPts val="0"/>
              </a:spcAft>
              <a:buClr>
                <a:schemeClr val="dk1"/>
              </a:buClr>
              <a:buSzPts val="1400"/>
              <a:buFont typeface="Arial"/>
              <a:buChar char="●"/>
            </a:pPr>
            <a:r>
              <a:rPr lang="en-US" sz="2000" b="0" i="0" u="none" strike="noStrike" cap="none">
                <a:solidFill>
                  <a:schemeClr val="dk1"/>
                </a:solidFill>
                <a:highlight>
                  <a:srgbClr val="FAFAFA"/>
                </a:highlight>
                <a:latin typeface="Tahoma"/>
                <a:ea typeface="Tahoma"/>
                <a:cs typeface="Tahoma"/>
                <a:sym typeface="Tahoma"/>
              </a:rPr>
              <a:t>Proximity sensor</a:t>
            </a:r>
            <a:endParaRPr/>
          </a:p>
          <a:p>
            <a:pPr marL="457200" marR="0" lvl="0" indent="-317500" algn="l" rtl="0">
              <a:lnSpc>
                <a:spcPct val="100000"/>
              </a:lnSpc>
              <a:spcBef>
                <a:spcPts val="0"/>
              </a:spcBef>
              <a:spcAft>
                <a:spcPts val="0"/>
              </a:spcAft>
              <a:buClr>
                <a:schemeClr val="dk1"/>
              </a:buClr>
              <a:buSzPts val="1400"/>
              <a:buFont typeface="Arial"/>
              <a:buChar char="●"/>
            </a:pPr>
            <a:r>
              <a:rPr lang="en-US" sz="2000" b="0" i="0" u="none" strike="noStrike" cap="none">
                <a:solidFill>
                  <a:schemeClr val="dk1"/>
                </a:solidFill>
                <a:highlight>
                  <a:srgbClr val="FAFAFA"/>
                </a:highlight>
                <a:latin typeface="Tahoma"/>
                <a:ea typeface="Tahoma"/>
                <a:cs typeface="Tahoma"/>
                <a:sym typeface="Tahoma"/>
              </a:rPr>
              <a:t>Compass</a:t>
            </a:r>
            <a:endParaRPr/>
          </a:p>
          <a:p>
            <a:pPr marL="457200" marR="0" lvl="0" indent="-317500" algn="l" rtl="0">
              <a:lnSpc>
                <a:spcPct val="100000"/>
              </a:lnSpc>
              <a:spcBef>
                <a:spcPts val="0"/>
              </a:spcBef>
              <a:spcAft>
                <a:spcPts val="0"/>
              </a:spcAft>
              <a:buClr>
                <a:schemeClr val="dk1"/>
              </a:buClr>
              <a:buSzPts val="1400"/>
              <a:buFont typeface="Arial"/>
              <a:buChar char="●"/>
            </a:pPr>
            <a:r>
              <a:rPr lang="en-US" sz="2000" b="0" i="0" u="none" strike="noStrike" cap="none">
                <a:solidFill>
                  <a:schemeClr val="dk1"/>
                </a:solidFill>
                <a:highlight>
                  <a:srgbClr val="FAFAFA"/>
                </a:highlight>
                <a:latin typeface="Tahoma"/>
                <a:ea typeface="Tahoma"/>
                <a:cs typeface="Tahoma"/>
                <a:sym typeface="Tahoma"/>
              </a:rPr>
              <a:t>Barometer</a:t>
            </a:r>
            <a:endParaRPr/>
          </a:p>
          <a:p>
            <a:pPr marL="457200" marR="0" lvl="0" indent="-317500" algn="l" rtl="0">
              <a:lnSpc>
                <a:spcPct val="100000"/>
              </a:lnSpc>
              <a:spcBef>
                <a:spcPts val="0"/>
              </a:spcBef>
              <a:spcAft>
                <a:spcPts val="0"/>
              </a:spcAft>
              <a:buClr>
                <a:schemeClr val="dk1"/>
              </a:buClr>
              <a:buSzPts val="1400"/>
              <a:buFont typeface="Arial"/>
              <a:buChar char="●"/>
            </a:pPr>
            <a:r>
              <a:rPr lang="en-US" sz="2000" b="0" i="0" u="none" strike="noStrike" cap="none">
                <a:solidFill>
                  <a:schemeClr val="dk1"/>
                </a:solidFill>
                <a:highlight>
                  <a:srgbClr val="FAFAFA"/>
                </a:highlight>
                <a:latin typeface="Tahoma"/>
                <a:ea typeface="Tahoma"/>
                <a:cs typeface="Tahoma"/>
                <a:sym typeface="Tahoma"/>
              </a:rPr>
              <a:t>Temperature sensor</a:t>
            </a:r>
            <a:endParaRPr/>
          </a:p>
          <a:p>
            <a:pPr marL="457200" marR="0" lvl="0" indent="-317500" algn="l" rtl="0">
              <a:lnSpc>
                <a:spcPct val="100000"/>
              </a:lnSpc>
              <a:spcBef>
                <a:spcPts val="0"/>
              </a:spcBef>
              <a:spcAft>
                <a:spcPts val="0"/>
              </a:spcAft>
              <a:buClr>
                <a:schemeClr val="dk1"/>
              </a:buClr>
              <a:buSzPts val="1400"/>
              <a:buFont typeface="Arial"/>
              <a:buChar char="●"/>
            </a:pPr>
            <a:r>
              <a:rPr lang="en-US" sz="2000" b="0" i="0" u="none" strike="noStrike" cap="none">
                <a:solidFill>
                  <a:schemeClr val="dk1"/>
                </a:solidFill>
                <a:highlight>
                  <a:srgbClr val="FAFAFA"/>
                </a:highlight>
                <a:latin typeface="Tahoma"/>
                <a:ea typeface="Tahoma"/>
                <a:cs typeface="Tahoma"/>
                <a:sym typeface="Tahoma"/>
              </a:rPr>
              <a:t>Humidity sensor</a:t>
            </a:r>
            <a:endParaRPr/>
          </a:p>
          <a:p>
            <a:pPr marL="457200" marR="0" lvl="0" indent="-317500" algn="l" rtl="0">
              <a:lnSpc>
                <a:spcPct val="100000"/>
              </a:lnSpc>
              <a:spcBef>
                <a:spcPts val="0"/>
              </a:spcBef>
              <a:spcAft>
                <a:spcPts val="0"/>
              </a:spcAft>
              <a:buClr>
                <a:schemeClr val="dk1"/>
              </a:buClr>
              <a:buSzPts val="1400"/>
              <a:buFont typeface="Arial"/>
              <a:buChar char="●"/>
            </a:pPr>
            <a:r>
              <a:rPr lang="en-US" sz="2000" b="0" i="0" u="none" strike="noStrike" cap="none">
                <a:solidFill>
                  <a:schemeClr val="dk1"/>
                </a:solidFill>
                <a:highlight>
                  <a:srgbClr val="FAFAFA"/>
                </a:highlight>
                <a:latin typeface="Tahoma"/>
                <a:ea typeface="Tahoma"/>
                <a:cs typeface="Tahoma"/>
                <a:sym typeface="Tahoma"/>
              </a:rPr>
              <a:t>Gesture Sensor </a:t>
            </a:r>
            <a:endParaRPr/>
          </a:p>
          <a:p>
            <a:pPr marL="457200" marR="0" lvl="0" indent="-317500" algn="l" rtl="0">
              <a:lnSpc>
                <a:spcPct val="100000"/>
              </a:lnSpc>
              <a:spcBef>
                <a:spcPts val="0"/>
              </a:spcBef>
              <a:spcAft>
                <a:spcPts val="0"/>
              </a:spcAft>
              <a:buClr>
                <a:schemeClr val="dk1"/>
              </a:buClr>
              <a:buSzPts val="1400"/>
              <a:buFont typeface="Arial"/>
              <a:buChar char="●"/>
            </a:pPr>
            <a:r>
              <a:rPr lang="en-US" sz="2000" b="0" i="0" u="none" strike="noStrike" cap="none">
                <a:solidFill>
                  <a:schemeClr val="dk1"/>
                </a:solidFill>
                <a:highlight>
                  <a:srgbClr val="FAFAFA"/>
                </a:highlight>
                <a:latin typeface="Tahoma"/>
                <a:ea typeface="Tahoma"/>
                <a:cs typeface="Tahoma"/>
                <a:sym typeface="Tahoma"/>
              </a:rPr>
              <a:t>GPS </a:t>
            </a:r>
            <a:endParaRPr/>
          </a:p>
          <a:p>
            <a:pPr marL="342900" marR="0" lvl="0" indent="-215900" algn="l" rtl="0">
              <a:lnSpc>
                <a:spcPct val="100000"/>
              </a:lnSpc>
              <a:spcBef>
                <a:spcPts val="400"/>
              </a:spcBef>
              <a:spcAft>
                <a:spcPts val="0"/>
              </a:spcAft>
              <a:buClr>
                <a:schemeClr val="accent2"/>
              </a:buClr>
              <a:buSzPts val="2000"/>
              <a:buFont typeface="Arial"/>
              <a:buNone/>
            </a:pPr>
            <a:endParaRPr sz="2000" b="0" i="0" u="none" strike="noStrike" cap="none">
              <a:solidFill>
                <a:schemeClr val="dk1"/>
              </a:solidFill>
              <a:latin typeface="Tahoma"/>
              <a:ea typeface="Tahoma"/>
              <a:cs typeface="Tahoma"/>
              <a:sym typeface="Tahoma"/>
            </a:endParaRPr>
          </a:p>
        </p:txBody>
      </p:sp>
      <p:sp>
        <p:nvSpPr>
          <p:cNvPr id="519" name="Google Shape;519;p57"/>
          <p:cNvSpPr txBox="1"/>
          <p:nvPr/>
        </p:nvSpPr>
        <p:spPr>
          <a:xfrm>
            <a:off x="6731000" y="622935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chemeClr val="lt2"/>
              </a:buClr>
              <a:buSzPts val="1400"/>
              <a:buFont typeface="Arial"/>
              <a:buNone/>
            </a:pPr>
            <a:fld id="{00000000-1234-1234-1234-123412341234}" type="slidenum">
              <a:rPr lang="en-US" sz="1400" b="0" i="0" u="none">
                <a:solidFill>
                  <a:schemeClr val="lt2"/>
                </a:solidFill>
                <a:latin typeface="Arial"/>
                <a:ea typeface="Arial"/>
                <a:cs typeface="Arial"/>
                <a:sym typeface="Arial"/>
              </a:rPr>
              <a:t>39</a:t>
            </a:fld>
            <a:endParaRPr/>
          </a:p>
        </p:txBody>
      </p:sp>
      <p:sp>
        <p:nvSpPr>
          <p:cNvPr id="520" name="Google Shape;520;p57"/>
          <p:cNvSpPr txBox="1"/>
          <p:nvPr/>
        </p:nvSpPr>
        <p:spPr>
          <a:xfrm>
            <a:off x="9862600" y="892855"/>
            <a:ext cx="5214600" cy="4952700"/>
          </a:xfrm>
          <a:prstGeom prst="rect">
            <a:avLst/>
          </a:prstGeom>
          <a:noFill/>
          <a:ln>
            <a:noFill/>
          </a:ln>
        </p:spPr>
        <p:txBody>
          <a:bodyPr spcFirstLastPara="1" wrap="square" lIns="91425" tIns="91425" rIns="91425" bIns="91425" anchor="t" anchorCtr="0">
            <a:noAutofit/>
          </a:bodyPr>
          <a:lstStyle/>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FFFFF"/>
                </a:highlight>
                <a:latin typeface="Times New Roman"/>
                <a:ea typeface="Times New Roman"/>
                <a:cs typeface="Times New Roman"/>
                <a:sym typeface="Times New Roman"/>
              </a:rPr>
              <a:t>64 GB internal storage (extended by </a:t>
            </a:r>
            <a:r>
              <a:rPr lang="en-US" sz="2400" b="0" i="0" u="none" strike="noStrike" cap="none">
                <a:solidFill>
                  <a:schemeClr val="dk1"/>
                </a:solidFill>
                <a:highlight>
                  <a:schemeClr val="lt1"/>
                </a:highlight>
                <a:latin typeface="Times New Roman"/>
                <a:ea typeface="Times New Roman"/>
                <a:cs typeface="Times New Roman"/>
                <a:sym typeface="Times New Roman"/>
              </a:rPr>
              <a:t>microSD)</a:t>
            </a:r>
            <a:endParaRPr sz="2400" b="0" i="0" u="none" strike="noStrike" cap="none">
              <a:solidFill>
                <a:schemeClr val="dk1"/>
              </a:solidFill>
              <a:highlight>
                <a:srgbClr val="FFFFFF"/>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4G LTE</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S pen</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chemeClr val="lt1"/>
                </a:highlight>
                <a:latin typeface="Times New Roman"/>
                <a:ea typeface="Times New Roman"/>
                <a:cs typeface="Times New Roman"/>
                <a:sym typeface="Times New Roman"/>
              </a:rPr>
              <a:t>Super AMOLED </a:t>
            </a:r>
            <a:r>
              <a:rPr lang="en-US" sz="2400" b="0" i="0" u="none" strike="noStrike" cap="none">
                <a:solidFill>
                  <a:schemeClr val="dk1"/>
                </a:solidFill>
                <a:highlight>
                  <a:srgbClr val="FAFAFA"/>
                </a:highlight>
                <a:latin typeface="Times New Roman"/>
                <a:ea typeface="Times New Roman"/>
                <a:cs typeface="Times New Roman"/>
                <a:sym typeface="Times New Roman"/>
              </a:rPr>
              <a:t>display (</a:t>
            </a:r>
            <a:r>
              <a:rPr lang="en-US" sz="2400" b="0" i="0" u="none" strike="noStrike" cap="none">
                <a:solidFill>
                  <a:schemeClr val="dk1"/>
                </a:solidFill>
                <a:highlight>
                  <a:schemeClr val="lt1"/>
                </a:highlight>
                <a:latin typeface="Times New Roman"/>
                <a:ea typeface="Times New Roman"/>
                <a:cs typeface="Times New Roman"/>
                <a:sym typeface="Times New Roman"/>
              </a:rPr>
              <a:t>1080 x 1920 pixels, 5.7 inches (~386 ppi pixel density))</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FFFFF"/>
                </a:highlight>
                <a:latin typeface="Times New Roman"/>
                <a:ea typeface="Times New Roman"/>
                <a:cs typeface="Times New Roman"/>
                <a:sym typeface="Times New Roman"/>
              </a:rPr>
              <a:t>capacitive touchscreen, 16M colors, multitouch</a:t>
            </a:r>
            <a:endParaRPr sz="2400" b="0" i="0" u="none" strike="noStrike" cap="none">
              <a:solidFill>
                <a:schemeClr val="dk1"/>
              </a:solidFill>
              <a:highlight>
                <a:srgbClr val="FFFFFF"/>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speaker, mic, audio jack</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vibration</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NFC</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WiFi</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bluetooth</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Infrared</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13 MP front camera</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2 MP back camera</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Adreno 330 GPU</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Accelerometer</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gyro</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proximity sensor</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compass</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barometer</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temperature sensor</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humidity sensor</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gesture sensor</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GPS</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Hexagon DSP</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Audio/Video HW accelerator</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Multimedia processor</a:t>
            </a:r>
            <a:endParaRPr sz="2400" b="0" i="0" u="none" strike="noStrike" cap="none">
              <a:solidFill>
                <a:schemeClr val="dk1"/>
              </a:solidFill>
              <a:highlight>
                <a:srgbClr val="FAFAFA"/>
              </a:highlight>
              <a:latin typeface="Times New Roman"/>
              <a:ea typeface="Times New Roman"/>
              <a:cs typeface="Times New Roman"/>
              <a:sym typeface="Times New Roman"/>
            </a:endParaRPr>
          </a:p>
        </p:txBody>
      </p:sp>
      <p:grpSp>
        <p:nvGrpSpPr>
          <p:cNvPr id="521" name="Google Shape;521;p57"/>
          <p:cNvGrpSpPr/>
          <p:nvPr/>
        </p:nvGrpSpPr>
        <p:grpSpPr>
          <a:xfrm>
            <a:off x="7924800" y="76200"/>
            <a:ext cx="1203325" cy="1295401"/>
            <a:chOff x="6062350" y="2898125"/>
            <a:chExt cx="1269352" cy="1877138"/>
          </a:xfrm>
        </p:grpSpPr>
        <p:pic>
          <p:nvPicPr>
            <p:cNvPr id="522" name="Google Shape;522;p57" descr="note3_2.png"/>
            <p:cNvPicPr preferRelativeResize="0"/>
            <p:nvPr/>
          </p:nvPicPr>
          <p:blipFill rotWithShape="1">
            <a:blip r:embed="rId3">
              <a:alphaModFix/>
            </a:blip>
            <a:srcRect/>
            <a:stretch/>
          </p:blipFill>
          <p:spPr>
            <a:xfrm>
              <a:off x="6328000" y="2898125"/>
              <a:ext cx="1003702" cy="1877125"/>
            </a:xfrm>
            <a:prstGeom prst="rect">
              <a:avLst/>
            </a:prstGeom>
            <a:noFill/>
            <a:ln>
              <a:noFill/>
            </a:ln>
          </p:spPr>
        </p:pic>
        <p:pic>
          <p:nvPicPr>
            <p:cNvPr id="523" name="Google Shape;523;p57" descr="spen.png"/>
            <p:cNvPicPr preferRelativeResize="0"/>
            <p:nvPr/>
          </p:nvPicPr>
          <p:blipFill rotWithShape="1">
            <a:blip r:embed="rId4">
              <a:alphaModFix/>
            </a:blip>
            <a:srcRect/>
            <a:stretch/>
          </p:blipFill>
          <p:spPr>
            <a:xfrm>
              <a:off x="6062350" y="3364238"/>
              <a:ext cx="241075" cy="1411025"/>
            </a:xfrm>
            <a:prstGeom prst="rect">
              <a:avLst/>
            </a:prstGeom>
            <a:noFill/>
            <a:ln>
              <a:noFill/>
            </a:ln>
          </p:spPr>
        </p:pic>
      </p:grpSp>
      <p:sp>
        <p:nvSpPr>
          <p:cNvPr id="524" name="Google Shape;524;p57"/>
          <p:cNvSpPr txBox="1"/>
          <p:nvPr/>
        </p:nvSpPr>
        <p:spPr>
          <a:xfrm>
            <a:off x="4724400" y="1752600"/>
            <a:ext cx="4038600" cy="3429000"/>
          </a:xfrm>
          <a:prstGeom prst="rect">
            <a:avLst/>
          </a:prstGeom>
          <a:noFill/>
          <a:ln w="76200"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endParaRPr sz="2400" b="0" i="0" u="none">
              <a:solidFill>
                <a:schemeClr val="dk1"/>
              </a:solidFill>
              <a:latin typeface="Times New Roman"/>
              <a:ea typeface="Times New Roman"/>
              <a:cs typeface="Times New Roman"/>
              <a:sym typeface="Times New Roman"/>
            </a:endParaRPr>
          </a:p>
        </p:txBody>
      </p:sp>
      <p:sp>
        <p:nvSpPr>
          <p:cNvPr id="525" name="Google Shape;525;p57"/>
          <p:cNvSpPr txBox="1"/>
          <p:nvPr/>
        </p:nvSpPr>
        <p:spPr>
          <a:xfrm>
            <a:off x="5791200" y="5410200"/>
            <a:ext cx="1457325" cy="350837"/>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FF"/>
              </a:buClr>
              <a:buSzPts val="1800"/>
              <a:buFont typeface="Times New Roman"/>
              <a:buNone/>
            </a:pPr>
            <a:r>
              <a:rPr lang="en-US" sz="1800" b="1" i="1" u="none">
                <a:solidFill>
                  <a:srgbClr val="0000FF"/>
                </a:solidFill>
                <a:latin typeface="Times New Roman"/>
                <a:ea typeface="Times New Roman"/>
                <a:cs typeface="Times New Roman"/>
                <a:sym typeface="Times New Roman"/>
              </a:rPr>
              <a:t>sensing</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1"/>
          <p:cNvSpPr txBox="1"/>
          <p:nvPr/>
        </p:nvSpPr>
        <p:spPr>
          <a:xfrm>
            <a:off x="3124200" y="6229350"/>
            <a:ext cx="2895600" cy="457200"/>
          </a:xfrm>
          <a:prstGeom prst="rect">
            <a:avLst/>
          </a:prstGeom>
          <a:noFill/>
          <a:ln>
            <a:noFill/>
          </a:ln>
        </p:spPr>
        <p:txBody>
          <a:bodyPr spcFirstLastPara="1" wrap="square" lIns="91425" tIns="45700" rIns="91425" bIns="45700" anchor="b" anchorCtr="0">
            <a:noAutofit/>
          </a:bodyPr>
          <a:lstStyle/>
          <a:p>
            <a:pPr marL="0" marR="0" lvl="0" indent="0" algn="ctr" rtl="0">
              <a:lnSpc>
                <a:spcPct val="100000"/>
              </a:lnSpc>
              <a:spcBef>
                <a:spcPts val="0"/>
              </a:spcBef>
              <a:spcAft>
                <a:spcPts val="0"/>
              </a:spcAft>
              <a:buClr>
                <a:schemeClr val="lt2"/>
              </a:buClr>
              <a:buSzPts val="1400"/>
              <a:buFont typeface="Arial"/>
              <a:buNone/>
            </a:pPr>
            <a:r>
              <a:rPr lang="en-US" sz="1400" b="0" i="0" u="none" strike="noStrike" cap="none">
                <a:solidFill>
                  <a:schemeClr val="lt2"/>
                </a:solidFill>
                <a:latin typeface="Arial"/>
                <a:ea typeface="Arial"/>
                <a:cs typeface="Arial"/>
                <a:sym typeface="Arial"/>
              </a:rPr>
              <a:t>Principles of Operating Systems - Lecture 1</a:t>
            </a:r>
            <a:endParaRPr/>
          </a:p>
        </p:txBody>
      </p:sp>
      <p:sp>
        <p:nvSpPr>
          <p:cNvPr id="155" name="Google Shape;155;p21"/>
          <p:cNvSpPr txBox="1"/>
          <p:nvPr/>
        </p:nvSpPr>
        <p:spPr>
          <a:xfrm>
            <a:off x="6731000" y="6229350"/>
            <a:ext cx="19050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lt2"/>
              </a:buClr>
              <a:buSzPts val="1400"/>
              <a:buFont typeface="Arial"/>
              <a:buNone/>
            </a:pPr>
            <a:fld id="{00000000-1234-1234-1234-123412341234}" type="slidenum">
              <a:rPr lang="en-US" sz="1400" b="0" i="0" u="none" strike="noStrike" cap="none">
                <a:solidFill>
                  <a:schemeClr val="lt2"/>
                </a:solidFill>
                <a:latin typeface="Arial"/>
                <a:ea typeface="Arial"/>
                <a:cs typeface="Arial"/>
                <a:sym typeface="Arial"/>
              </a:rPr>
              <a:t>4</a:t>
            </a:fld>
            <a:endParaRPr/>
          </a:p>
        </p:txBody>
      </p:sp>
      <p:sp>
        <p:nvSpPr>
          <p:cNvPr id="156" name="Google Shape;156;p21"/>
          <p:cNvSpPr txBox="1">
            <a:spLocks noGrp="1"/>
          </p:cNvSpPr>
          <p:nvPr>
            <p:ph type="title"/>
          </p:nvPr>
        </p:nvSpPr>
        <p:spPr>
          <a:xfrm>
            <a:off x="406400" y="228600"/>
            <a:ext cx="7772400" cy="11430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2"/>
              </a:buClr>
              <a:buSzPts val="3600"/>
              <a:buFont typeface="Arial Black"/>
              <a:buNone/>
            </a:pPr>
            <a:r>
              <a:rPr lang="en-US" sz="3600" b="0" i="0" u="none">
                <a:solidFill>
                  <a:schemeClr val="dk2"/>
                </a:solidFill>
                <a:latin typeface="Arial Black"/>
                <a:ea typeface="Arial Black"/>
                <a:cs typeface="Arial Black"/>
                <a:sym typeface="Arial Black"/>
              </a:rPr>
              <a:t>Lecture Schedule</a:t>
            </a:r>
            <a:endParaRPr/>
          </a:p>
        </p:txBody>
      </p:sp>
      <p:sp>
        <p:nvSpPr>
          <p:cNvPr id="157" name="Google Shape;157;p21"/>
          <p:cNvSpPr txBox="1">
            <a:spLocks noGrp="1"/>
          </p:cNvSpPr>
          <p:nvPr>
            <p:ph type="body" idx="1"/>
          </p:nvPr>
        </p:nvSpPr>
        <p:spPr>
          <a:xfrm>
            <a:off x="381000" y="1676400"/>
            <a:ext cx="8255000" cy="4419600"/>
          </a:xfrm>
          <a:prstGeom prst="rect">
            <a:avLst/>
          </a:prstGeom>
          <a:noFill/>
          <a:ln>
            <a:noFill/>
          </a:ln>
        </p:spPr>
        <p:txBody>
          <a:bodyPr spcFirstLastPara="1" wrap="square" lIns="91425" tIns="45700" rIns="91425" bIns="45700" anchor="t" anchorCtr="0">
            <a:noAutofit/>
          </a:bodyPr>
          <a:lstStyle/>
          <a:p>
            <a:pPr marL="342900" lvl="0" indent="-342900" algn="l" rtl="0">
              <a:lnSpc>
                <a:spcPct val="100000"/>
              </a:lnSpc>
              <a:spcBef>
                <a:spcPts val="0"/>
              </a:spcBef>
              <a:spcAft>
                <a:spcPts val="0"/>
              </a:spcAft>
              <a:buClr>
                <a:schemeClr val="accent2"/>
              </a:buClr>
              <a:buSzPts val="2800"/>
              <a:buFont typeface="Arial"/>
              <a:buChar char="●"/>
            </a:pPr>
            <a:r>
              <a:rPr lang="en-US" sz="2800" b="0" i="0" u="none">
                <a:solidFill>
                  <a:schemeClr val="dk1"/>
                </a:solidFill>
                <a:latin typeface="Tahoma"/>
                <a:ea typeface="Tahoma"/>
                <a:cs typeface="Tahoma"/>
                <a:sym typeface="Tahoma"/>
              </a:rPr>
              <a:t>Week 1:  </a:t>
            </a:r>
            <a:endParaRPr/>
          </a:p>
          <a:p>
            <a:pPr marL="1600200" lvl="3" indent="-228600" algn="l" rtl="0">
              <a:lnSpc>
                <a:spcPct val="100000"/>
              </a:lnSpc>
              <a:spcBef>
                <a:spcPts val="360"/>
              </a:spcBef>
              <a:spcAft>
                <a:spcPts val="0"/>
              </a:spcAft>
              <a:buClr>
                <a:schemeClr val="accent2"/>
              </a:buClr>
              <a:buSzPts val="1800"/>
              <a:buFont typeface="Tahoma"/>
              <a:buChar char="•"/>
            </a:pPr>
            <a:r>
              <a:rPr lang="en-US" sz="1800" b="0" i="0" u="none">
                <a:solidFill>
                  <a:schemeClr val="dk1"/>
                </a:solidFill>
                <a:latin typeface="Tahoma"/>
                <a:ea typeface="Tahoma"/>
                <a:cs typeface="Tahoma"/>
                <a:sym typeface="Tahoma"/>
              </a:rPr>
              <a:t>Introduction to Operating Systems, Computer System Structures, Operating System Structures</a:t>
            </a:r>
            <a:endParaRPr/>
          </a:p>
          <a:p>
            <a:pPr marL="342900" lvl="0" indent="-342900" algn="l" rtl="0">
              <a:lnSpc>
                <a:spcPct val="100000"/>
              </a:lnSpc>
              <a:spcBef>
                <a:spcPts val="560"/>
              </a:spcBef>
              <a:spcAft>
                <a:spcPts val="0"/>
              </a:spcAft>
              <a:buClr>
                <a:schemeClr val="accent2"/>
              </a:buClr>
              <a:buSzPts val="2800"/>
              <a:buFont typeface="Arial"/>
              <a:buChar char="●"/>
            </a:pPr>
            <a:r>
              <a:rPr lang="en-US" sz="2800" b="0" i="0" u="none">
                <a:solidFill>
                  <a:schemeClr val="dk1"/>
                </a:solidFill>
                <a:latin typeface="Tahoma"/>
                <a:ea typeface="Tahoma"/>
                <a:cs typeface="Tahoma"/>
                <a:sym typeface="Tahoma"/>
              </a:rPr>
              <a:t>Week 2 : Process Management</a:t>
            </a:r>
            <a:endParaRPr/>
          </a:p>
          <a:p>
            <a:pPr marL="1600200" lvl="3" indent="-228600" algn="l" rtl="0">
              <a:lnSpc>
                <a:spcPct val="100000"/>
              </a:lnSpc>
              <a:spcBef>
                <a:spcPts val="360"/>
              </a:spcBef>
              <a:spcAft>
                <a:spcPts val="0"/>
              </a:spcAft>
              <a:buClr>
                <a:schemeClr val="accent2"/>
              </a:buClr>
              <a:buSzPts val="1800"/>
              <a:buFont typeface="Tahoma"/>
              <a:buChar char="•"/>
            </a:pPr>
            <a:r>
              <a:rPr lang="en-US" sz="1800" b="0" i="0" u="none">
                <a:solidFill>
                  <a:schemeClr val="dk1"/>
                </a:solidFill>
                <a:latin typeface="Tahoma"/>
                <a:ea typeface="Tahoma"/>
                <a:cs typeface="Tahoma"/>
                <a:sym typeface="Tahoma"/>
              </a:rPr>
              <a:t>Processes and Threads, CPU Scheduling</a:t>
            </a:r>
            <a:endParaRPr/>
          </a:p>
          <a:p>
            <a:pPr marL="342900" lvl="0" indent="-342900" algn="l" rtl="0">
              <a:lnSpc>
                <a:spcPct val="100000"/>
              </a:lnSpc>
              <a:spcBef>
                <a:spcPts val="560"/>
              </a:spcBef>
              <a:spcAft>
                <a:spcPts val="0"/>
              </a:spcAft>
              <a:buClr>
                <a:schemeClr val="accent2"/>
              </a:buClr>
              <a:buSzPts val="2800"/>
              <a:buFont typeface="Arial"/>
              <a:buChar char="●"/>
            </a:pPr>
            <a:r>
              <a:rPr lang="en-US" sz="2800" b="0" i="0" u="none">
                <a:solidFill>
                  <a:schemeClr val="dk1"/>
                </a:solidFill>
                <a:latin typeface="Tahoma"/>
                <a:ea typeface="Tahoma"/>
                <a:cs typeface="Tahoma"/>
                <a:sym typeface="Tahoma"/>
              </a:rPr>
              <a:t>Week 3: Process Management</a:t>
            </a:r>
            <a:endParaRPr/>
          </a:p>
          <a:p>
            <a:pPr marL="1600200" lvl="3" indent="-228600" algn="l" rtl="0">
              <a:lnSpc>
                <a:spcPct val="100000"/>
              </a:lnSpc>
              <a:spcBef>
                <a:spcPts val="360"/>
              </a:spcBef>
              <a:spcAft>
                <a:spcPts val="0"/>
              </a:spcAft>
              <a:buClr>
                <a:schemeClr val="accent2"/>
              </a:buClr>
              <a:buSzPts val="1800"/>
              <a:buFont typeface="Tahoma"/>
              <a:buChar char="•"/>
            </a:pPr>
            <a:r>
              <a:rPr lang="en-US" sz="1800" b="0" i="0" u="none">
                <a:solidFill>
                  <a:schemeClr val="dk1"/>
                </a:solidFill>
                <a:latin typeface="Tahoma"/>
                <a:ea typeface="Tahoma"/>
                <a:cs typeface="Tahoma"/>
                <a:sym typeface="Tahoma"/>
              </a:rPr>
              <a:t>CPU Scheduling, Process Synchronization</a:t>
            </a:r>
            <a:endParaRPr/>
          </a:p>
          <a:p>
            <a:pPr marL="342900" lvl="0" indent="-342900" algn="l" rtl="0">
              <a:lnSpc>
                <a:spcPct val="100000"/>
              </a:lnSpc>
              <a:spcBef>
                <a:spcPts val="560"/>
              </a:spcBef>
              <a:spcAft>
                <a:spcPts val="0"/>
              </a:spcAft>
              <a:buClr>
                <a:schemeClr val="accent2"/>
              </a:buClr>
              <a:buSzPts val="2800"/>
              <a:buFont typeface="Arial"/>
              <a:buChar char="●"/>
            </a:pPr>
            <a:r>
              <a:rPr lang="en-US" sz="2800" b="0" i="0" u="none">
                <a:solidFill>
                  <a:schemeClr val="dk1"/>
                </a:solidFill>
                <a:latin typeface="Tahoma"/>
                <a:ea typeface="Tahoma"/>
                <a:cs typeface="Tahoma"/>
                <a:sym typeface="Tahoma"/>
              </a:rPr>
              <a:t>Week 4: Process Management</a:t>
            </a:r>
            <a:endParaRPr/>
          </a:p>
          <a:p>
            <a:pPr marL="1600200" lvl="3" indent="-228600" algn="l" rtl="0">
              <a:lnSpc>
                <a:spcPct val="100000"/>
              </a:lnSpc>
              <a:spcBef>
                <a:spcPts val="360"/>
              </a:spcBef>
              <a:spcAft>
                <a:spcPts val="0"/>
              </a:spcAft>
              <a:buClr>
                <a:schemeClr val="accent2"/>
              </a:buClr>
              <a:buSzPts val="1800"/>
              <a:buFont typeface="Tahoma"/>
              <a:buChar char="•"/>
            </a:pPr>
            <a:r>
              <a:rPr lang="en-US" sz="1800" b="0" i="0" u="none">
                <a:solidFill>
                  <a:schemeClr val="dk1"/>
                </a:solidFill>
                <a:latin typeface="Tahoma"/>
                <a:ea typeface="Tahoma"/>
                <a:cs typeface="Tahoma"/>
                <a:sym typeface="Tahoma"/>
              </a:rPr>
              <a:t>Process Synchronization</a:t>
            </a:r>
            <a:endParaRPr/>
          </a:p>
          <a:p>
            <a:pPr marL="342900" lvl="0" indent="-342900" algn="l" rtl="0">
              <a:lnSpc>
                <a:spcPct val="100000"/>
              </a:lnSpc>
              <a:spcBef>
                <a:spcPts val="560"/>
              </a:spcBef>
              <a:spcAft>
                <a:spcPts val="0"/>
              </a:spcAft>
              <a:buClr>
                <a:schemeClr val="accent2"/>
              </a:buClr>
              <a:buSzPts val="2800"/>
              <a:buFont typeface="Arial"/>
              <a:buChar char="●"/>
            </a:pPr>
            <a:r>
              <a:rPr lang="en-US" sz="2800" b="0" i="0" u="none">
                <a:solidFill>
                  <a:schemeClr val="dk1"/>
                </a:solidFill>
                <a:latin typeface="Tahoma"/>
                <a:ea typeface="Tahoma"/>
                <a:cs typeface="Tahoma"/>
                <a:sym typeface="Tahoma"/>
              </a:rPr>
              <a:t>Week  5: Process Management</a:t>
            </a:r>
            <a:endParaRPr/>
          </a:p>
          <a:p>
            <a:pPr marL="1600200" lvl="3" indent="-228600" algn="l" rtl="0">
              <a:lnSpc>
                <a:spcPct val="100000"/>
              </a:lnSpc>
              <a:spcBef>
                <a:spcPts val="360"/>
              </a:spcBef>
              <a:spcAft>
                <a:spcPts val="0"/>
              </a:spcAft>
              <a:buClr>
                <a:schemeClr val="accent2"/>
              </a:buClr>
              <a:buSzPts val="1800"/>
              <a:buFont typeface="Tahoma"/>
              <a:buChar char="•"/>
            </a:pPr>
            <a:r>
              <a:rPr lang="en-US" sz="1800" b="0" i="0" u="none">
                <a:solidFill>
                  <a:schemeClr val="dk1"/>
                </a:solidFill>
                <a:latin typeface="Tahoma"/>
                <a:ea typeface="Tahoma"/>
                <a:cs typeface="Tahoma"/>
                <a:sym typeface="Tahoma"/>
              </a:rPr>
              <a:t>Process Synchronization, Deadlocks</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529"/>
        <p:cNvGrpSpPr/>
        <p:nvPr/>
      </p:nvGrpSpPr>
      <p:grpSpPr>
        <a:xfrm>
          <a:off x="0" y="0"/>
          <a:ext cx="0" cy="0"/>
          <a:chOff x="0" y="0"/>
          <a:chExt cx="0" cy="0"/>
        </a:xfrm>
      </p:grpSpPr>
      <p:sp>
        <p:nvSpPr>
          <p:cNvPr id="530" name="Google Shape;530;p58"/>
          <p:cNvSpPr txBox="1">
            <a:spLocks noGrp="1"/>
          </p:cNvSpPr>
          <p:nvPr>
            <p:ph type="title"/>
          </p:nvPr>
        </p:nvSpPr>
        <p:spPr>
          <a:xfrm>
            <a:off x="406400" y="228600"/>
            <a:ext cx="7772400" cy="11430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rgbClr val="000000"/>
              </a:buClr>
              <a:buSzPts val="3600"/>
              <a:buFont typeface="Arial Black"/>
              <a:buNone/>
            </a:pPr>
            <a:r>
              <a:rPr lang="en-US" sz="3600" b="0" i="0" u="none">
                <a:solidFill>
                  <a:srgbClr val="000000"/>
                </a:solidFill>
                <a:latin typeface="Arial Black"/>
                <a:ea typeface="Arial Black"/>
                <a:cs typeface="Arial Black"/>
                <a:sym typeface="Arial Black"/>
              </a:rPr>
              <a:t>A personal computer today</a:t>
            </a:r>
            <a:endParaRPr/>
          </a:p>
        </p:txBody>
      </p:sp>
      <p:sp>
        <p:nvSpPr>
          <p:cNvPr id="531" name="Google Shape;531;p58"/>
          <p:cNvSpPr txBox="1">
            <a:spLocks noGrp="1"/>
          </p:cNvSpPr>
          <p:nvPr>
            <p:ph type="body" idx="4294967295"/>
          </p:nvPr>
        </p:nvSpPr>
        <p:spPr>
          <a:xfrm>
            <a:off x="381000" y="1676400"/>
            <a:ext cx="4051300" cy="5029200"/>
          </a:xfrm>
          <a:prstGeom prst="rect">
            <a:avLst/>
          </a:prstGeom>
          <a:noFill/>
          <a:ln w="9525" cap="flat" cmpd="sng">
            <a:solidFill>
              <a:srgbClr val="0000FF"/>
            </a:solidFill>
            <a:prstDash val="solid"/>
            <a:miter lim="800000"/>
            <a:headEnd type="none" w="sm" len="sm"/>
            <a:tailEnd type="none" w="sm" len="sm"/>
          </a:ln>
        </p:spPr>
        <p:txBody>
          <a:bodyPr spcFirstLastPara="1" wrap="square" lIns="91425" tIns="45700" rIns="91425" bIns="45700" anchor="t" anchorCtr="0">
            <a:noAutofit/>
          </a:bodyPr>
          <a:lstStyle/>
          <a:p>
            <a:pPr marL="457200" marR="0" lvl="0" indent="-317500" algn="l" rtl="0">
              <a:lnSpc>
                <a:spcPct val="100000"/>
              </a:lnSpc>
              <a:spcBef>
                <a:spcPts val="0"/>
              </a:spcBef>
              <a:spcAft>
                <a:spcPts val="0"/>
              </a:spcAft>
              <a:buClr>
                <a:schemeClr val="accent2"/>
              </a:buClr>
              <a:buSzPts val="1400"/>
              <a:buFont typeface="Arial"/>
              <a:buChar char="●"/>
            </a:pPr>
            <a:r>
              <a:rPr lang="en-US" sz="1800" b="0" i="0" u="none" strike="noStrike" cap="none">
                <a:solidFill>
                  <a:schemeClr val="dk1"/>
                </a:solidFill>
                <a:highlight>
                  <a:schemeClr val="lt1"/>
                </a:highlight>
                <a:latin typeface="Tahoma"/>
                <a:ea typeface="Tahoma"/>
                <a:cs typeface="Tahoma"/>
                <a:sym typeface="Tahoma"/>
              </a:rPr>
              <a:t>Super AMOLED </a:t>
            </a:r>
            <a:r>
              <a:rPr lang="en-US" sz="1800" b="0" i="0" u="none" strike="noStrike" cap="none">
                <a:solidFill>
                  <a:schemeClr val="dk1"/>
                </a:solidFill>
                <a:highlight>
                  <a:srgbClr val="FAFAFA"/>
                </a:highlight>
                <a:latin typeface="Tahoma"/>
                <a:ea typeface="Tahoma"/>
                <a:cs typeface="Tahoma"/>
                <a:sym typeface="Tahoma"/>
              </a:rPr>
              <a:t>display</a:t>
            </a:r>
            <a:endParaRPr/>
          </a:p>
          <a:p>
            <a:pPr marL="457200" marR="0" lvl="0" indent="-317500" algn="l" rtl="0">
              <a:lnSpc>
                <a:spcPct val="100000"/>
              </a:lnSpc>
              <a:spcBef>
                <a:spcPts val="0"/>
              </a:spcBef>
              <a:spcAft>
                <a:spcPts val="0"/>
              </a:spcAft>
              <a:buClr>
                <a:schemeClr val="accent2"/>
              </a:buClr>
              <a:buSzPts val="1400"/>
              <a:buFont typeface="Arial"/>
              <a:buChar char="●"/>
            </a:pPr>
            <a:r>
              <a:rPr lang="en-US" sz="1800" b="0" i="0" u="none" strike="noStrike" cap="none">
                <a:solidFill>
                  <a:schemeClr val="dk1"/>
                </a:solidFill>
                <a:highlight>
                  <a:srgbClr val="FFFFFF"/>
                </a:highlight>
                <a:latin typeface="Tahoma"/>
                <a:ea typeface="Tahoma"/>
                <a:cs typeface="Tahoma"/>
                <a:sym typeface="Tahoma"/>
              </a:rPr>
              <a:t>Capacitive touchscreen (multitouch)</a:t>
            </a:r>
            <a:endParaRPr/>
          </a:p>
          <a:p>
            <a:pPr marL="457200" marR="0" lvl="0" indent="-317500" algn="l" rtl="0">
              <a:lnSpc>
                <a:spcPct val="100000"/>
              </a:lnSpc>
              <a:spcBef>
                <a:spcPts val="0"/>
              </a:spcBef>
              <a:spcAft>
                <a:spcPts val="0"/>
              </a:spcAft>
              <a:buClr>
                <a:schemeClr val="dk1"/>
              </a:buClr>
              <a:buSzPts val="1400"/>
              <a:buFont typeface="Arial"/>
              <a:buChar char="●"/>
            </a:pPr>
            <a:r>
              <a:rPr lang="en-US" sz="1800" b="0" i="0" u="none" strike="noStrike" cap="none">
                <a:solidFill>
                  <a:schemeClr val="dk1"/>
                </a:solidFill>
                <a:highlight>
                  <a:srgbClr val="FAFAFA"/>
                </a:highlight>
                <a:latin typeface="Tahoma"/>
                <a:ea typeface="Tahoma"/>
                <a:cs typeface="Tahoma"/>
                <a:sym typeface="Tahoma"/>
              </a:rPr>
              <a:t>Audio (speaker, microphone)</a:t>
            </a:r>
            <a:endParaRPr/>
          </a:p>
          <a:p>
            <a:pPr marL="457200" marR="0" lvl="0" indent="-317500" algn="l" rtl="0">
              <a:lnSpc>
                <a:spcPct val="100000"/>
              </a:lnSpc>
              <a:spcBef>
                <a:spcPts val="0"/>
              </a:spcBef>
              <a:spcAft>
                <a:spcPts val="0"/>
              </a:spcAft>
              <a:buClr>
                <a:schemeClr val="dk1"/>
              </a:buClr>
              <a:buSzPts val="1400"/>
              <a:buFont typeface="Arial"/>
              <a:buChar char="●"/>
            </a:pPr>
            <a:r>
              <a:rPr lang="en-US" sz="1800" b="0" i="0" u="none" strike="noStrike" cap="none">
                <a:solidFill>
                  <a:schemeClr val="dk1"/>
                </a:solidFill>
                <a:highlight>
                  <a:srgbClr val="FAFAFA"/>
                </a:highlight>
                <a:latin typeface="Tahoma"/>
                <a:ea typeface="Tahoma"/>
                <a:cs typeface="Tahoma"/>
                <a:sym typeface="Tahoma"/>
              </a:rPr>
              <a:t>Vibration</a:t>
            </a:r>
            <a:endParaRPr/>
          </a:p>
          <a:p>
            <a:pPr marL="457200" marR="0" lvl="0" indent="-317500" algn="l" rtl="0">
              <a:lnSpc>
                <a:spcPct val="100000"/>
              </a:lnSpc>
              <a:spcBef>
                <a:spcPts val="0"/>
              </a:spcBef>
              <a:spcAft>
                <a:spcPts val="0"/>
              </a:spcAft>
              <a:buClr>
                <a:schemeClr val="dk1"/>
              </a:buClr>
              <a:buSzPts val="1400"/>
              <a:buFont typeface="Arial"/>
              <a:buChar char="●"/>
            </a:pPr>
            <a:r>
              <a:rPr lang="en-US" sz="1800" b="0" i="0" u="none" strike="noStrike" cap="none">
                <a:solidFill>
                  <a:schemeClr val="dk1"/>
                </a:solidFill>
                <a:highlight>
                  <a:srgbClr val="FAFAFA"/>
                </a:highlight>
                <a:latin typeface="Tahoma"/>
                <a:ea typeface="Tahoma"/>
                <a:cs typeface="Tahoma"/>
                <a:sym typeface="Tahoma"/>
              </a:rPr>
              <a:t>S pen</a:t>
            </a:r>
            <a:endParaRPr sz="1800" b="0" i="0" u="none" strike="noStrike" cap="none">
              <a:solidFill>
                <a:schemeClr val="dk1"/>
              </a:solidFill>
              <a:highlight>
                <a:srgbClr val="FAFAFA"/>
              </a:highlight>
              <a:latin typeface="Tahoma"/>
              <a:ea typeface="Tahoma"/>
              <a:cs typeface="Tahoma"/>
              <a:sym typeface="Tahoma"/>
            </a:endParaRPr>
          </a:p>
          <a:p>
            <a:pPr marL="139700" marR="0" lvl="0" indent="0" algn="l" rtl="0">
              <a:lnSpc>
                <a:spcPct val="100000"/>
              </a:lnSpc>
              <a:spcBef>
                <a:spcPts val="0"/>
              </a:spcBef>
              <a:spcAft>
                <a:spcPts val="0"/>
              </a:spcAft>
              <a:buClr>
                <a:schemeClr val="dk1"/>
              </a:buClr>
              <a:buSzPts val="1400"/>
              <a:buFont typeface="Arial"/>
              <a:buNone/>
            </a:pPr>
            <a:endParaRPr sz="1200" b="0" i="0" u="none" strike="noStrike" cap="none">
              <a:solidFill>
                <a:schemeClr val="dk1"/>
              </a:solidFill>
              <a:highlight>
                <a:srgbClr val="FAFAFA"/>
              </a:highlight>
              <a:latin typeface="Tahoma"/>
              <a:ea typeface="Tahoma"/>
              <a:cs typeface="Tahoma"/>
              <a:sym typeface="Tahoma"/>
            </a:endParaRPr>
          </a:p>
          <a:p>
            <a:pPr marL="457200" marR="0" lvl="0" indent="-317500" algn="l" rtl="0">
              <a:lnSpc>
                <a:spcPct val="100000"/>
              </a:lnSpc>
              <a:spcBef>
                <a:spcPts val="0"/>
              </a:spcBef>
              <a:spcAft>
                <a:spcPts val="0"/>
              </a:spcAft>
              <a:buClr>
                <a:schemeClr val="dk1"/>
              </a:buClr>
              <a:buSzPts val="1400"/>
              <a:buFont typeface="Arial"/>
              <a:buChar char="●"/>
            </a:pPr>
            <a:r>
              <a:rPr lang="en-US" sz="1800" b="0" i="0" u="none" strike="noStrike" cap="none">
                <a:solidFill>
                  <a:schemeClr val="dk1"/>
                </a:solidFill>
                <a:highlight>
                  <a:srgbClr val="FAFAFA"/>
                </a:highlight>
                <a:latin typeface="Tahoma"/>
                <a:ea typeface="Tahoma"/>
                <a:cs typeface="Tahoma"/>
                <a:sym typeface="Tahoma"/>
              </a:rPr>
              <a:t>4G LTE</a:t>
            </a:r>
            <a:endParaRPr/>
          </a:p>
          <a:p>
            <a:pPr marL="457200" marR="0" lvl="0" indent="-317500" algn="l" rtl="0">
              <a:lnSpc>
                <a:spcPct val="100000"/>
              </a:lnSpc>
              <a:spcBef>
                <a:spcPts val="0"/>
              </a:spcBef>
              <a:spcAft>
                <a:spcPts val="0"/>
              </a:spcAft>
              <a:buClr>
                <a:schemeClr val="dk1"/>
              </a:buClr>
              <a:buSzPts val="1400"/>
              <a:buFont typeface="Arial"/>
              <a:buChar char="●"/>
            </a:pPr>
            <a:r>
              <a:rPr lang="en-US" sz="1800" b="0" i="0" u="none" strike="noStrike" cap="none">
                <a:solidFill>
                  <a:schemeClr val="dk1"/>
                </a:solidFill>
                <a:highlight>
                  <a:srgbClr val="FAFAFA"/>
                </a:highlight>
                <a:latin typeface="Tahoma"/>
                <a:ea typeface="Tahoma"/>
                <a:cs typeface="Tahoma"/>
                <a:sym typeface="Tahoma"/>
              </a:rPr>
              <a:t>NFC</a:t>
            </a:r>
            <a:endParaRPr/>
          </a:p>
          <a:p>
            <a:pPr marL="457200" marR="0" lvl="0" indent="-317500" algn="l" rtl="0">
              <a:lnSpc>
                <a:spcPct val="100000"/>
              </a:lnSpc>
              <a:spcBef>
                <a:spcPts val="0"/>
              </a:spcBef>
              <a:spcAft>
                <a:spcPts val="0"/>
              </a:spcAft>
              <a:buClr>
                <a:schemeClr val="dk1"/>
              </a:buClr>
              <a:buSzPts val="1400"/>
              <a:buFont typeface="Arial"/>
              <a:buChar char="●"/>
            </a:pPr>
            <a:r>
              <a:rPr lang="en-US" sz="1800" b="0" i="0" u="none" strike="noStrike" cap="none">
                <a:solidFill>
                  <a:schemeClr val="dk1"/>
                </a:solidFill>
                <a:highlight>
                  <a:srgbClr val="FAFAFA"/>
                </a:highlight>
                <a:latin typeface="Tahoma"/>
                <a:ea typeface="Tahoma"/>
                <a:cs typeface="Tahoma"/>
                <a:sym typeface="Tahoma"/>
              </a:rPr>
              <a:t>WiFi</a:t>
            </a:r>
            <a:endParaRPr sz="1800" b="0" i="0" u="none" strike="noStrike" cap="none">
              <a:solidFill>
                <a:schemeClr val="dk1"/>
              </a:solidFill>
              <a:highlight>
                <a:srgbClr val="FAFAFA"/>
              </a:highlight>
              <a:latin typeface="Tahoma"/>
              <a:ea typeface="Tahoma"/>
              <a:cs typeface="Tahoma"/>
              <a:sym typeface="Tahoma"/>
            </a:endParaRPr>
          </a:p>
          <a:p>
            <a:pPr marL="457200" marR="0" lvl="0" indent="-317500" algn="l" rtl="0">
              <a:lnSpc>
                <a:spcPct val="100000"/>
              </a:lnSpc>
              <a:spcBef>
                <a:spcPts val="0"/>
              </a:spcBef>
              <a:spcAft>
                <a:spcPts val="0"/>
              </a:spcAft>
              <a:buClr>
                <a:schemeClr val="dk1"/>
              </a:buClr>
              <a:buSzPts val="1400"/>
              <a:buFont typeface="Arial"/>
              <a:buChar char="●"/>
            </a:pPr>
            <a:r>
              <a:rPr lang="en-US" sz="1800" b="0" i="0" u="none" strike="noStrike" cap="none">
                <a:solidFill>
                  <a:schemeClr val="dk1"/>
                </a:solidFill>
                <a:highlight>
                  <a:srgbClr val="FAFAFA"/>
                </a:highlight>
                <a:latin typeface="Tahoma"/>
                <a:ea typeface="Tahoma"/>
                <a:cs typeface="Tahoma"/>
                <a:sym typeface="Tahoma"/>
              </a:rPr>
              <a:t>Bluetooth</a:t>
            </a:r>
            <a:endParaRPr/>
          </a:p>
          <a:p>
            <a:pPr marL="457200" marR="0" lvl="0" indent="-317500" algn="l" rtl="0">
              <a:lnSpc>
                <a:spcPct val="100000"/>
              </a:lnSpc>
              <a:spcBef>
                <a:spcPts val="0"/>
              </a:spcBef>
              <a:spcAft>
                <a:spcPts val="0"/>
              </a:spcAft>
              <a:buClr>
                <a:schemeClr val="dk1"/>
              </a:buClr>
              <a:buSzPts val="1400"/>
              <a:buFont typeface="Arial"/>
              <a:buChar char="●"/>
            </a:pPr>
            <a:r>
              <a:rPr lang="en-US" sz="1800" b="0" i="0" u="none" strike="noStrike" cap="none">
                <a:solidFill>
                  <a:schemeClr val="dk1"/>
                </a:solidFill>
                <a:highlight>
                  <a:srgbClr val="FAFAFA"/>
                </a:highlight>
                <a:latin typeface="Tahoma"/>
                <a:ea typeface="Tahoma"/>
                <a:cs typeface="Tahoma"/>
                <a:sym typeface="Tahoma"/>
              </a:rPr>
              <a:t>Infrared</a:t>
            </a:r>
            <a:endParaRPr/>
          </a:p>
          <a:p>
            <a:pPr marL="139700" marR="0" lvl="0" indent="0" algn="l" rtl="0">
              <a:lnSpc>
                <a:spcPct val="100000"/>
              </a:lnSpc>
              <a:spcBef>
                <a:spcPts val="0"/>
              </a:spcBef>
              <a:spcAft>
                <a:spcPts val="0"/>
              </a:spcAft>
              <a:buClr>
                <a:schemeClr val="dk1"/>
              </a:buClr>
              <a:buSzPts val="1400"/>
              <a:buFont typeface="Arial"/>
              <a:buNone/>
            </a:pPr>
            <a:endParaRPr sz="1100" b="0" i="0" u="none" strike="noStrike" cap="none">
              <a:solidFill>
                <a:schemeClr val="dk1"/>
              </a:solidFill>
              <a:highlight>
                <a:schemeClr val="lt1"/>
              </a:highlight>
              <a:latin typeface="Tahoma"/>
              <a:ea typeface="Tahoma"/>
              <a:cs typeface="Tahoma"/>
              <a:sym typeface="Tahoma"/>
            </a:endParaRPr>
          </a:p>
          <a:p>
            <a:pPr marL="457200" marR="0" lvl="0" indent="-317500" algn="l" rtl="0">
              <a:lnSpc>
                <a:spcPct val="100000"/>
              </a:lnSpc>
              <a:spcBef>
                <a:spcPts val="0"/>
              </a:spcBef>
              <a:spcAft>
                <a:spcPts val="0"/>
              </a:spcAft>
              <a:buClr>
                <a:schemeClr val="dk1"/>
              </a:buClr>
              <a:buSzPts val="1400"/>
              <a:buFont typeface="Arial"/>
              <a:buChar char="●"/>
            </a:pPr>
            <a:r>
              <a:rPr lang="en-US" sz="1800" b="0" i="0" u="none" strike="noStrike" cap="none">
                <a:solidFill>
                  <a:schemeClr val="dk1"/>
                </a:solidFill>
                <a:highlight>
                  <a:schemeClr val="lt1"/>
                </a:highlight>
                <a:latin typeface="Tahoma"/>
                <a:ea typeface="Tahoma"/>
                <a:cs typeface="Tahoma"/>
                <a:sym typeface="Tahoma"/>
              </a:rPr>
              <a:t>64 GB internal storage (extended by microSD)</a:t>
            </a:r>
            <a:endParaRPr/>
          </a:p>
          <a:p>
            <a:pPr marL="457200" marR="0" lvl="0" indent="-317500" algn="l" rtl="0">
              <a:lnSpc>
                <a:spcPct val="100000"/>
              </a:lnSpc>
              <a:spcBef>
                <a:spcPts val="0"/>
              </a:spcBef>
              <a:spcAft>
                <a:spcPts val="0"/>
              </a:spcAft>
              <a:buClr>
                <a:schemeClr val="dk1"/>
              </a:buClr>
              <a:buSzPts val="1400"/>
              <a:buFont typeface="Arial"/>
              <a:buChar char="●"/>
            </a:pPr>
            <a:r>
              <a:rPr lang="en-US" sz="1800" b="0" i="0" u="none" strike="noStrike" cap="none">
                <a:solidFill>
                  <a:schemeClr val="dk1"/>
                </a:solidFill>
                <a:highlight>
                  <a:srgbClr val="FAFAFA"/>
                </a:highlight>
                <a:latin typeface="Tahoma"/>
                <a:ea typeface="Tahoma"/>
                <a:cs typeface="Tahoma"/>
                <a:sym typeface="Tahoma"/>
              </a:rPr>
              <a:t>Adreno 330 GPU</a:t>
            </a:r>
            <a:endParaRPr/>
          </a:p>
          <a:p>
            <a:pPr marL="457200" marR="0" lvl="0" indent="-317500" algn="l" rtl="0">
              <a:lnSpc>
                <a:spcPct val="100000"/>
              </a:lnSpc>
              <a:spcBef>
                <a:spcPts val="0"/>
              </a:spcBef>
              <a:spcAft>
                <a:spcPts val="0"/>
              </a:spcAft>
              <a:buClr>
                <a:schemeClr val="dk1"/>
              </a:buClr>
              <a:buSzPts val="1400"/>
              <a:buFont typeface="Arial"/>
              <a:buChar char="●"/>
            </a:pPr>
            <a:r>
              <a:rPr lang="en-US" sz="1800" b="0" i="0" u="none" strike="noStrike" cap="none">
                <a:solidFill>
                  <a:schemeClr val="dk1"/>
                </a:solidFill>
                <a:highlight>
                  <a:srgbClr val="FAFAFA"/>
                </a:highlight>
                <a:latin typeface="Tahoma"/>
                <a:ea typeface="Tahoma"/>
                <a:cs typeface="Tahoma"/>
                <a:sym typeface="Tahoma"/>
              </a:rPr>
              <a:t>Hexagon DSP</a:t>
            </a:r>
            <a:endParaRPr/>
          </a:p>
          <a:p>
            <a:pPr marL="457200" marR="0" lvl="0" indent="-317500" algn="l" rtl="0">
              <a:lnSpc>
                <a:spcPct val="100000"/>
              </a:lnSpc>
              <a:spcBef>
                <a:spcPts val="0"/>
              </a:spcBef>
              <a:spcAft>
                <a:spcPts val="0"/>
              </a:spcAft>
              <a:buClr>
                <a:schemeClr val="dk1"/>
              </a:buClr>
              <a:buSzPts val="1400"/>
              <a:buFont typeface="Arial"/>
              <a:buChar char="●"/>
            </a:pPr>
            <a:r>
              <a:rPr lang="en-US" sz="1800" b="0" i="0" u="none" strike="noStrike" cap="none">
                <a:solidFill>
                  <a:schemeClr val="dk1"/>
                </a:solidFill>
                <a:highlight>
                  <a:srgbClr val="FAFAFA"/>
                </a:highlight>
                <a:latin typeface="Tahoma"/>
                <a:ea typeface="Tahoma"/>
                <a:cs typeface="Tahoma"/>
                <a:sym typeface="Tahoma"/>
              </a:rPr>
              <a:t>Multimedia processor</a:t>
            </a:r>
            <a:endParaRPr/>
          </a:p>
          <a:p>
            <a:pPr marL="342900" marR="0" lvl="0" indent="-228600" algn="l" rtl="0">
              <a:lnSpc>
                <a:spcPct val="100000"/>
              </a:lnSpc>
              <a:spcBef>
                <a:spcPts val="360"/>
              </a:spcBef>
              <a:spcAft>
                <a:spcPts val="0"/>
              </a:spcAft>
              <a:buClr>
                <a:schemeClr val="accent2"/>
              </a:buClr>
              <a:buSzPts val="1800"/>
              <a:buFont typeface="Arial"/>
              <a:buNone/>
            </a:pPr>
            <a:endParaRPr sz="1800" b="0" i="0" u="none" strike="noStrike" cap="none">
              <a:solidFill>
                <a:schemeClr val="dk1"/>
              </a:solidFill>
              <a:latin typeface="Tahoma"/>
              <a:ea typeface="Tahoma"/>
              <a:cs typeface="Tahoma"/>
              <a:sym typeface="Tahoma"/>
            </a:endParaRPr>
          </a:p>
        </p:txBody>
      </p:sp>
      <p:sp>
        <p:nvSpPr>
          <p:cNvPr id="532" name="Google Shape;532;p58"/>
          <p:cNvSpPr txBox="1">
            <a:spLocks noGrp="1"/>
          </p:cNvSpPr>
          <p:nvPr>
            <p:ph type="body" idx="4294967295"/>
          </p:nvPr>
        </p:nvSpPr>
        <p:spPr>
          <a:xfrm>
            <a:off x="4584700" y="1676400"/>
            <a:ext cx="4051300" cy="5029200"/>
          </a:xfrm>
          <a:prstGeom prst="rect">
            <a:avLst/>
          </a:prstGeom>
          <a:noFill/>
          <a:ln w="9525" cap="flat" cmpd="sng">
            <a:solidFill>
              <a:srgbClr val="0000FF"/>
            </a:solidFill>
            <a:prstDash val="solid"/>
            <a:miter lim="800000"/>
            <a:headEnd type="none" w="sm" len="sm"/>
            <a:tailEnd type="none" w="sm" len="sm"/>
          </a:ln>
        </p:spPr>
        <p:txBody>
          <a:bodyPr spcFirstLastPara="1" wrap="square" lIns="91425" tIns="45700" rIns="91425" bIns="45700" anchor="t" anchorCtr="0">
            <a:noAutofit/>
          </a:bodyPr>
          <a:lstStyle/>
          <a:p>
            <a:pPr marL="457200" marR="0" lvl="0" indent="-317500" algn="l" rtl="0">
              <a:lnSpc>
                <a:spcPct val="100000"/>
              </a:lnSpc>
              <a:spcBef>
                <a:spcPts val="0"/>
              </a:spcBef>
              <a:spcAft>
                <a:spcPts val="0"/>
              </a:spcAft>
              <a:buClr>
                <a:schemeClr val="dk1"/>
              </a:buClr>
              <a:buSzPts val="1400"/>
              <a:buFont typeface="Arial"/>
              <a:buChar char="●"/>
            </a:pPr>
            <a:r>
              <a:rPr lang="en-US" sz="2000" b="0" i="0" u="none" strike="noStrike" cap="none">
                <a:solidFill>
                  <a:schemeClr val="dk1"/>
                </a:solidFill>
                <a:highlight>
                  <a:srgbClr val="FAFAFA"/>
                </a:highlight>
                <a:latin typeface="Tahoma"/>
                <a:ea typeface="Tahoma"/>
                <a:cs typeface="Tahoma"/>
                <a:sym typeface="Tahoma"/>
              </a:rPr>
              <a:t>13 MP front camera</a:t>
            </a:r>
            <a:endParaRPr/>
          </a:p>
          <a:p>
            <a:pPr marL="457200" marR="0" lvl="0" indent="-317500" algn="l" rtl="0">
              <a:lnSpc>
                <a:spcPct val="100000"/>
              </a:lnSpc>
              <a:spcBef>
                <a:spcPts val="0"/>
              </a:spcBef>
              <a:spcAft>
                <a:spcPts val="0"/>
              </a:spcAft>
              <a:buClr>
                <a:schemeClr val="dk1"/>
              </a:buClr>
              <a:buSzPts val="1400"/>
              <a:buFont typeface="Arial"/>
              <a:buChar char="●"/>
            </a:pPr>
            <a:r>
              <a:rPr lang="en-US" sz="2000" b="0" i="0" u="none" strike="noStrike" cap="none">
                <a:solidFill>
                  <a:schemeClr val="dk1"/>
                </a:solidFill>
                <a:highlight>
                  <a:srgbClr val="FAFAFA"/>
                </a:highlight>
                <a:latin typeface="Tahoma"/>
                <a:ea typeface="Tahoma"/>
                <a:cs typeface="Tahoma"/>
                <a:sym typeface="Tahoma"/>
              </a:rPr>
              <a:t>2 MP back camera</a:t>
            </a:r>
            <a:endParaRPr/>
          </a:p>
          <a:p>
            <a:pPr marL="457200" marR="0" lvl="0" indent="-317500" algn="l" rtl="0">
              <a:lnSpc>
                <a:spcPct val="100000"/>
              </a:lnSpc>
              <a:spcBef>
                <a:spcPts val="0"/>
              </a:spcBef>
              <a:spcAft>
                <a:spcPts val="0"/>
              </a:spcAft>
              <a:buClr>
                <a:schemeClr val="dk1"/>
              </a:buClr>
              <a:buSzPts val="1400"/>
              <a:buFont typeface="Arial"/>
              <a:buChar char="●"/>
            </a:pPr>
            <a:r>
              <a:rPr lang="en-US" sz="2000" b="0" i="0" u="none" strike="noStrike" cap="none">
                <a:solidFill>
                  <a:schemeClr val="dk1"/>
                </a:solidFill>
                <a:highlight>
                  <a:srgbClr val="FAFAFA"/>
                </a:highlight>
                <a:latin typeface="Tahoma"/>
                <a:ea typeface="Tahoma"/>
                <a:cs typeface="Tahoma"/>
                <a:sym typeface="Tahoma"/>
              </a:rPr>
              <a:t>Accelerometer</a:t>
            </a:r>
            <a:endParaRPr/>
          </a:p>
          <a:p>
            <a:pPr marL="457200" marR="0" lvl="0" indent="-317500" algn="l" rtl="0">
              <a:lnSpc>
                <a:spcPct val="100000"/>
              </a:lnSpc>
              <a:spcBef>
                <a:spcPts val="0"/>
              </a:spcBef>
              <a:spcAft>
                <a:spcPts val="0"/>
              </a:spcAft>
              <a:buClr>
                <a:schemeClr val="dk1"/>
              </a:buClr>
              <a:buSzPts val="1400"/>
              <a:buFont typeface="Arial"/>
              <a:buChar char="●"/>
            </a:pPr>
            <a:r>
              <a:rPr lang="en-US" sz="2000" b="0" i="0" u="none" strike="noStrike" cap="none">
                <a:solidFill>
                  <a:schemeClr val="dk1"/>
                </a:solidFill>
                <a:highlight>
                  <a:srgbClr val="FAFAFA"/>
                </a:highlight>
                <a:latin typeface="Tahoma"/>
                <a:ea typeface="Tahoma"/>
                <a:cs typeface="Tahoma"/>
                <a:sym typeface="Tahoma"/>
              </a:rPr>
              <a:t>Gyroscope</a:t>
            </a:r>
            <a:endParaRPr/>
          </a:p>
          <a:p>
            <a:pPr marL="457200" marR="0" lvl="0" indent="-317500" algn="l" rtl="0">
              <a:lnSpc>
                <a:spcPct val="100000"/>
              </a:lnSpc>
              <a:spcBef>
                <a:spcPts val="0"/>
              </a:spcBef>
              <a:spcAft>
                <a:spcPts val="0"/>
              </a:spcAft>
              <a:buClr>
                <a:schemeClr val="dk1"/>
              </a:buClr>
              <a:buSzPts val="1400"/>
              <a:buFont typeface="Arial"/>
              <a:buChar char="●"/>
            </a:pPr>
            <a:r>
              <a:rPr lang="en-US" sz="2000" b="0" i="0" u="none" strike="noStrike" cap="none">
                <a:solidFill>
                  <a:schemeClr val="dk1"/>
                </a:solidFill>
                <a:highlight>
                  <a:srgbClr val="FAFAFA"/>
                </a:highlight>
                <a:latin typeface="Tahoma"/>
                <a:ea typeface="Tahoma"/>
                <a:cs typeface="Tahoma"/>
                <a:sym typeface="Tahoma"/>
              </a:rPr>
              <a:t>Proximity sensor</a:t>
            </a:r>
            <a:endParaRPr/>
          </a:p>
          <a:p>
            <a:pPr marL="457200" marR="0" lvl="0" indent="-317500" algn="l" rtl="0">
              <a:lnSpc>
                <a:spcPct val="100000"/>
              </a:lnSpc>
              <a:spcBef>
                <a:spcPts val="0"/>
              </a:spcBef>
              <a:spcAft>
                <a:spcPts val="0"/>
              </a:spcAft>
              <a:buClr>
                <a:schemeClr val="dk1"/>
              </a:buClr>
              <a:buSzPts val="1400"/>
              <a:buFont typeface="Arial"/>
              <a:buChar char="●"/>
            </a:pPr>
            <a:r>
              <a:rPr lang="en-US" sz="2000" b="0" i="0" u="none" strike="noStrike" cap="none">
                <a:solidFill>
                  <a:schemeClr val="dk1"/>
                </a:solidFill>
                <a:highlight>
                  <a:srgbClr val="FAFAFA"/>
                </a:highlight>
                <a:latin typeface="Tahoma"/>
                <a:ea typeface="Tahoma"/>
                <a:cs typeface="Tahoma"/>
                <a:sym typeface="Tahoma"/>
              </a:rPr>
              <a:t>Compass</a:t>
            </a:r>
            <a:endParaRPr/>
          </a:p>
          <a:p>
            <a:pPr marL="457200" marR="0" lvl="0" indent="-317500" algn="l" rtl="0">
              <a:lnSpc>
                <a:spcPct val="100000"/>
              </a:lnSpc>
              <a:spcBef>
                <a:spcPts val="0"/>
              </a:spcBef>
              <a:spcAft>
                <a:spcPts val="0"/>
              </a:spcAft>
              <a:buClr>
                <a:schemeClr val="dk1"/>
              </a:buClr>
              <a:buSzPts val="1400"/>
              <a:buFont typeface="Arial"/>
              <a:buChar char="●"/>
            </a:pPr>
            <a:r>
              <a:rPr lang="en-US" sz="2000" b="0" i="0" u="none" strike="noStrike" cap="none">
                <a:solidFill>
                  <a:schemeClr val="dk1"/>
                </a:solidFill>
                <a:highlight>
                  <a:srgbClr val="FAFAFA"/>
                </a:highlight>
                <a:latin typeface="Tahoma"/>
                <a:ea typeface="Tahoma"/>
                <a:cs typeface="Tahoma"/>
                <a:sym typeface="Tahoma"/>
              </a:rPr>
              <a:t>Barometer</a:t>
            </a:r>
            <a:endParaRPr/>
          </a:p>
          <a:p>
            <a:pPr marL="457200" marR="0" lvl="0" indent="-317500" algn="l" rtl="0">
              <a:lnSpc>
                <a:spcPct val="100000"/>
              </a:lnSpc>
              <a:spcBef>
                <a:spcPts val="0"/>
              </a:spcBef>
              <a:spcAft>
                <a:spcPts val="0"/>
              </a:spcAft>
              <a:buClr>
                <a:schemeClr val="dk1"/>
              </a:buClr>
              <a:buSzPts val="1400"/>
              <a:buFont typeface="Arial"/>
              <a:buChar char="●"/>
            </a:pPr>
            <a:r>
              <a:rPr lang="en-US" sz="2000" b="0" i="0" u="none" strike="noStrike" cap="none">
                <a:solidFill>
                  <a:schemeClr val="dk1"/>
                </a:solidFill>
                <a:highlight>
                  <a:srgbClr val="FAFAFA"/>
                </a:highlight>
                <a:latin typeface="Tahoma"/>
                <a:ea typeface="Tahoma"/>
                <a:cs typeface="Tahoma"/>
                <a:sym typeface="Tahoma"/>
              </a:rPr>
              <a:t>Temperature sensor</a:t>
            </a:r>
            <a:endParaRPr/>
          </a:p>
          <a:p>
            <a:pPr marL="457200" marR="0" lvl="0" indent="-317500" algn="l" rtl="0">
              <a:lnSpc>
                <a:spcPct val="100000"/>
              </a:lnSpc>
              <a:spcBef>
                <a:spcPts val="0"/>
              </a:spcBef>
              <a:spcAft>
                <a:spcPts val="0"/>
              </a:spcAft>
              <a:buClr>
                <a:schemeClr val="dk1"/>
              </a:buClr>
              <a:buSzPts val="1400"/>
              <a:buFont typeface="Arial"/>
              <a:buChar char="●"/>
            </a:pPr>
            <a:r>
              <a:rPr lang="en-US" sz="2000" b="0" i="0" u="none" strike="noStrike" cap="none">
                <a:solidFill>
                  <a:schemeClr val="dk1"/>
                </a:solidFill>
                <a:highlight>
                  <a:srgbClr val="FAFAFA"/>
                </a:highlight>
                <a:latin typeface="Tahoma"/>
                <a:ea typeface="Tahoma"/>
                <a:cs typeface="Tahoma"/>
                <a:sym typeface="Tahoma"/>
              </a:rPr>
              <a:t>Humidity sensor</a:t>
            </a:r>
            <a:endParaRPr/>
          </a:p>
          <a:p>
            <a:pPr marL="457200" marR="0" lvl="0" indent="-317500" algn="l" rtl="0">
              <a:lnSpc>
                <a:spcPct val="100000"/>
              </a:lnSpc>
              <a:spcBef>
                <a:spcPts val="0"/>
              </a:spcBef>
              <a:spcAft>
                <a:spcPts val="0"/>
              </a:spcAft>
              <a:buClr>
                <a:schemeClr val="dk1"/>
              </a:buClr>
              <a:buSzPts val="1400"/>
              <a:buFont typeface="Arial"/>
              <a:buChar char="●"/>
            </a:pPr>
            <a:r>
              <a:rPr lang="en-US" sz="2000" b="0" i="0" u="none" strike="noStrike" cap="none">
                <a:solidFill>
                  <a:schemeClr val="dk1"/>
                </a:solidFill>
                <a:highlight>
                  <a:srgbClr val="FAFAFA"/>
                </a:highlight>
                <a:latin typeface="Tahoma"/>
                <a:ea typeface="Tahoma"/>
                <a:cs typeface="Tahoma"/>
                <a:sym typeface="Tahoma"/>
              </a:rPr>
              <a:t>Gesture Sensor </a:t>
            </a:r>
            <a:endParaRPr/>
          </a:p>
          <a:p>
            <a:pPr marL="457200" marR="0" lvl="0" indent="-317500" algn="l" rtl="0">
              <a:lnSpc>
                <a:spcPct val="100000"/>
              </a:lnSpc>
              <a:spcBef>
                <a:spcPts val="0"/>
              </a:spcBef>
              <a:spcAft>
                <a:spcPts val="0"/>
              </a:spcAft>
              <a:buClr>
                <a:schemeClr val="dk1"/>
              </a:buClr>
              <a:buSzPts val="1400"/>
              <a:buFont typeface="Arial"/>
              <a:buChar char="●"/>
            </a:pPr>
            <a:r>
              <a:rPr lang="en-US" sz="2000" b="0" i="0" u="none" strike="noStrike" cap="none">
                <a:solidFill>
                  <a:schemeClr val="dk1"/>
                </a:solidFill>
                <a:highlight>
                  <a:srgbClr val="FAFAFA"/>
                </a:highlight>
                <a:latin typeface="Tahoma"/>
                <a:ea typeface="Tahoma"/>
                <a:cs typeface="Tahoma"/>
                <a:sym typeface="Tahoma"/>
              </a:rPr>
              <a:t>GPS </a:t>
            </a:r>
            <a:endParaRPr/>
          </a:p>
          <a:p>
            <a:pPr marL="342900" marR="0" lvl="0" indent="-215900" algn="l" rtl="0">
              <a:lnSpc>
                <a:spcPct val="100000"/>
              </a:lnSpc>
              <a:spcBef>
                <a:spcPts val="400"/>
              </a:spcBef>
              <a:spcAft>
                <a:spcPts val="0"/>
              </a:spcAft>
              <a:buClr>
                <a:schemeClr val="accent2"/>
              </a:buClr>
              <a:buSzPts val="2000"/>
              <a:buFont typeface="Arial"/>
              <a:buNone/>
            </a:pPr>
            <a:endParaRPr sz="2000" b="0" i="0" u="none" strike="noStrike" cap="none">
              <a:solidFill>
                <a:schemeClr val="dk1"/>
              </a:solidFill>
              <a:latin typeface="Tahoma"/>
              <a:ea typeface="Tahoma"/>
              <a:cs typeface="Tahoma"/>
              <a:sym typeface="Tahoma"/>
            </a:endParaRPr>
          </a:p>
        </p:txBody>
      </p:sp>
      <p:sp>
        <p:nvSpPr>
          <p:cNvPr id="533" name="Google Shape;533;p58"/>
          <p:cNvSpPr txBox="1"/>
          <p:nvPr/>
        </p:nvSpPr>
        <p:spPr>
          <a:xfrm>
            <a:off x="6731000" y="622935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chemeClr val="lt2"/>
              </a:buClr>
              <a:buSzPts val="1400"/>
              <a:buFont typeface="Arial"/>
              <a:buNone/>
            </a:pPr>
            <a:fld id="{00000000-1234-1234-1234-123412341234}" type="slidenum">
              <a:rPr lang="en-US" sz="1400" b="0" i="0" u="none">
                <a:solidFill>
                  <a:schemeClr val="lt2"/>
                </a:solidFill>
                <a:latin typeface="Arial"/>
                <a:ea typeface="Arial"/>
                <a:cs typeface="Arial"/>
                <a:sym typeface="Arial"/>
              </a:rPr>
              <a:t>40</a:t>
            </a:fld>
            <a:endParaRPr/>
          </a:p>
        </p:txBody>
      </p:sp>
      <p:sp>
        <p:nvSpPr>
          <p:cNvPr id="534" name="Google Shape;534;p58"/>
          <p:cNvSpPr txBox="1"/>
          <p:nvPr/>
        </p:nvSpPr>
        <p:spPr>
          <a:xfrm>
            <a:off x="9862600" y="892855"/>
            <a:ext cx="5214600" cy="4952700"/>
          </a:xfrm>
          <a:prstGeom prst="rect">
            <a:avLst/>
          </a:prstGeom>
          <a:noFill/>
          <a:ln>
            <a:noFill/>
          </a:ln>
        </p:spPr>
        <p:txBody>
          <a:bodyPr spcFirstLastPara="1" wrap="square" lIns="91425" tIns="91425" rIns="91425" bIns="91425" anchor="t" anchorCtr="0">
            <a:noAutofit/>
          </a:bodyPr>
          <a:lstStyle/>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FFFFF"/>
                </a:highlight>
                <a:latin typeface="Times New Roman"/>
                <a:ea typeface="Times New Roman"/>
                <a:cs typeface="Times New Roman"/>
                <a:sym typeface="Times New Roman"/>
              </a:rPr>
              <a:t>64 GB internal storage (extended by </a:t>
            </a:r>
            <a:r>
              <a:rPr lang="en-US" sz="2400" b="0" i="0" u="none" strike="noStrike" cap="none">
                <a:solidFill>
                  <a:schemeClr val="dk1"/>
                </a:solidFill>
                <a:highlight>
                  <a:schemeClr val="lt1"/>
                </a:highlight>
                <a:latin typeface="Times New Roman"/>
                <a:ea typeface="Times New Roman"/>
                <a:cs typeface="Times New Roman"/>
                <a:sym typeface="Times New Roman"/>
              </a:rPr>
              <a:t>microSD)</a:t>
            </a:r>
            <a:endParaRPr sz="2400" b="0" i="0" u="none" strike="noStrike" cap="none">
              <a:solidFill>
                <a:schemeClr val="dk1"/>
              </a:solidFill>
              <a:highlight>
                <a:srgbClr val="FFFFFF"/>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4G LTE</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S pen</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chemeClr val="lt1"/>
                </a:highlight>
                <a:latin typeface="Times New Roman"/>
                <a:ea typeface="Times New Roman"/>
                <a:cs typeface="Times New Roman"/>
                <a:sym typeface="Times New Roman"/>
              </a:rPr>
              <a:t>Super AMOLED </a:t>
            </a:r>
            <a:r>
              <a:rPr lang="en-US" sz="2400" b="0" i="0" u="none" strike="noStrike" cap="none">
                <a:solidFill>
                  <a:schemeClr val="dk1"/>
                </a:solidFill>
                <a:highlight>
                  <a:srgbClr val="FAFAFA"/>
                </a:highlight>
                <a:latin typeface="Times New Roman"/>
                <a:ea typeface="Times New Roman"/>
                <a:cs typeface="Times New Roman"/>
                <a:sym typeface="Times New Roman"/>
              </a:rPr>
              <a:t>display (</a:t>
            </a:r>
            <a:r>
              <a:rPr lang="en-US" sz="2400" b="0" i="0" u="none" strike="noStrike" cap="none">
                <a:solidFill>
                  <a:schemeClr val="dk1"/>
                </a:solidFill>
                <a:highlight>
                  <a:schemeClr val="lt1"/>
                </a:highlight>
                <a:latin typeface="Times New Roman"/>
                <a:ea typeface="Times New Roman"/>
                <a:cs typeface="Times New Roman"/>
                <a:sym typeface="Times New Roman"/>
              </a:rPr>
              <a:t>1080 x 1920 pixels, 5.7 inches (~386 ppi pixel density))</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FFFFF"/>
                </a:highlight>
                <a:latin typeface="Times New Roman"/>
                <a:ea typeface="Times New Roman"/>
                <a:cs typeface="Times New Roman"/>
                <a:sym typeface="Times New Roman"/>
              </a:rPr>
              <a:t>capacitive touchscreen, 16M colors, multitouch</a:t>
            </a:r>
            <a:endParaRPr sz="2400" b="0" i="0" u="none" strike="noStrike" cap="none">
              <a:solidFill>
                <a:schemeClr val="dk1"/>
              </a:solidFill>
              <a:highlight>
                <a:srgbClr val="FFFFFF"/>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speaker, mic, audio jack</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vibration</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NFC</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WiFi</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bluetooth</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Infrared</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13 MP front camera</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2 MP back camera</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Adreno 330 GPU</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Accelerometer</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gyro</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proximity sensor</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compass</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barometer</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temperature sensor</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humidity sensor</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gesture sensor</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GPS</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Hexagon DSP</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Audio/Video HW accelerator</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Multimedia processor</a:t>
            </a:r>
            <a:endParaRPr sz="2400" b="0" i="0" u="none" strike="noStrike" cap="none">
              <a:solidFill>
                <a:schemeClr val="dk1"/>
              </a:solidFill>
              <a:highlight>
                <a:srgbClr val="FAFAFA"/>
              </a:highlight>
              <a:latin typeface="Times New Roman"/>
              <a:ea typeface="Times New Roman"/>
              <a:cs typeface="Times New Roman"/>
              <a:sym typeface="Times New Roman"/>
            </a:endParaRPr>
          </a:p>
        </p:txBody>
      </p:sp>
      <p:grpSp>
        <p:nvGrpSpPr>
          <p:cNvPr id="535" name="Google Shape;535;p58"/>
          <p:cNvGrpSpPr/>
          <p:nvPr/>
        </p:nvGrpSpPr>
        <p:grpSpPr>
          <a:xfrm>
            <a:off x="7924800" y="76200"/>
            <a:ext cx="1203325" cy="1295401"/>
            <a:chOff x="6062350" y="2898125"/>
            <a:chExt cx="1269352" cy="1877138"/>
          </a:xfrm>
        </p:grpSpPr>
        <p:pic>
          <p:nvPicPr>
            <p:cNvPr id="536" name="Google Shape;536;p58" descr="note3_2.png"/>
            <p:cNvPicPr preferRelativeResize="0"/>
            <p:nvPr/>
          </p:nvPicPr>
          <p:blipFill rotWithShape="1">
            <a:blip r:embed="rId3">
              <a:alphaModFix/>
            </a:blip>
            <a:srcRect/>
            <a:stretch/>
          </p:blipFill>
          <p:spPr>
            <a:xfrm>
              <a:off x="6328000" y="2898125"/>
              <a:ext cx="1003702" cy="1877125"/>
            </a:xfrm>
            <a:prstGeom prst="rect">
              <a:avLst/>
            </a:prstGeom>
            <a:noFill/>
            <a:ln>
              <a:noFill/>
            </a:ln>
          </p:spPr>
        </p:pic>
        <p:pic>
          <p:nvPicPr>
            <p:cNvPr id="537" name="Google Shape;537;p58" descr="spen.png"/>
            <p:cNvPicPr preferRelativeResize="0"/>
            <p:nvPr/>
          </p:nvPicPr>
          <p:blipFill rotWithShape="1">
            <a:blip r:embed="rId4">
              <a:alphaModFix/>
            </a:blip>
            <a:srcRect/>
            <a:stretch/>
          </p:blipFill>
          <p:spPr>
            <a:xfrm>
              <a:off x="6062350" y="3364238"/>
              <a:ext cx="241075" cy="1411025"/>
            </a:xfrm>
            <a:prstGeom prst="rect">
              <a:avLst/>
            </a:prstGeom>
            <a:noFill/>
            <a:ln>
              <a:noFill/>
            </a:ln>
          </p:spPr>
        </p:pic>
      </p:grpSp>
      <p:sp>
        <p:nvSpPr>
          <p:cNvPr id="538" name="Google Shape;538;p58"/>
          <p:cNvSpPr txBox="1"/>
          <p:nvPr/>
        </p:nvSpPr>
        <p:spPr>
          <a:xfrm>
            <a:off x="381000" y="3429000"/>
            <a:ext cx="4038600" cy="1676400"/>
          </a:xfrm>
          <a:prstGeom prst="rect">
            <a:avLst/>
          </a:prstGeom>
          <a:noFill/>
          <a:ln w="76200"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endParaRPr sz="2400" b="0" i="0" u="none">
              <a:solidFill>
                <a:schemeClr val="dk1"/>
              </a:solidFill>
              <a:latin typeface="Times New Roman"/>
              <a:ea typeface="Times New Roman"/>
              <a:cs typeface="Times New Roman"/>
              <a:sym typeface="Times New Roman"/>
            </a:endParaRPr>
          </a:p>
        </p:txBody>
      </p:sp>
      <p:sp>
        <p:nvSpPr>
          <p:cNvPr id="539" name="Google Shape;539;p58"/>
          <p:cNvSpPr txBox="1"/>
          <p:nvPr/>
        </p:nvSpPr>
        <p:spPr>
          <a:xfrm>
            <a:off x="2590800" y="3810000"/>
            <a:ext cx="1457325" cy="350837"/>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FF"/>
              </a:buClr>
              <a:buSzPts val="1800"/>
              <a:buFont typeface="Times New Roman"/>
              <a:buNone/>
            </a:pPr>
            <a:r>
              <a:rPr lang="en-US" sz="1800" b="1" i="1" u="none">
                <a:solidFill>
                  <a:srgbClr val="0000FF"/>
                </a:solidFill>
                <a:latin typeface="Times New Roman"/>
                <a:ea typeface="Times New Roman"/>
                <a:cs typeface="Times New Roman"/>
                <a:sym typeface="Times New Roman"/>
              </a:rPr>
              <a:t>connectivity</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543"/>
        <p:cNvGrpSpPr/>
        <p:nvPr/>
      </p:nvGrpSpPr>
      <p:grpSpPr>
        <a:xfrm>
          <a:off x="0" y="0"/>
          <a:ext cx="0" cy="0"/>
          <a:chOff x="0" y="0"/>
          <a:chExt cx="0" cy="0"/>
        </a:xfrm>
      </p:grpSpPr>
      <p:sp>
        <p:nvSpPr>
          <p:cNvPr id="544" name="Google Shape;544;p59"/>
          <p:cNvSpPr txBox="1">
            <a:spLocks noGrp="1"/>
          </p:cNvSpPr>
          <p:nvPr>
            <p:ph type="title"/>
          </p:nvPr>
        </p:nvSpPr>
        <p:spPr>
          <a:xfrm>
            <a:off x="406400" y="228600"/>
            <a:ext cx="7772400" cy="11430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rgbClr val="000000"/>
              </a:buClr>
              <a:buSzPts val="3600"/>
              <a:buFont typeface="Arial Black"/>
              <a:buNone/>
            </a:pPr>
            <a:r>
              <a:rPr lang="en-US" sz="3600" b="0" i="0" u="none">
                <a:solidFill>
                  <a:srgbClr val="000000"/>
                </a:solidFill>
                <a:latin typeface="Arial Black"/>
                <a:ea typeface="Arial Black"/>
                <a:cs typeface="Arial Black"/>
                <a:sym typeface="Arial Black"/>
              </a:rPr>
              <a:t>A personal computer today</a:t>
            </a:r>
            <a:endParaRPr/>
          </a:p>
        </p:txBody>
      </p:sp>
      <p:sp>
        <p:nvSpPr>
          <p:cNvPr id="545" name="Google Shape;545;p59"/>
          <p:cNvSpPr txBox="1">
            <a:spLocks noGrp="1"/>
          </p:cNvSpPr>
          <p:nvPr>
            <p:ph type="body" idx="4294967295"/>
          </p:nvPr>
        </p:nvSpPr>
        <p:spPr>
          <a:xfrm>
            <a:off x="381000" y="1676400"/>
            <a:ext cx="4051300" cy="5029200"/>
          </a:xfrm>
          <a:prstGeom prst="rect">
            <a:avLst/>
          </a:prstGeom>
          <a:noFill/>
          <a:ln w="9525" cap="flat" cmpd="sng">
            <a:solidFill>
              <a:srgbClr val="0000FF"/>
            </a:solidFill>
            <a:prstDash val="solid"/>
            <a:miter lim="800000"/>
            <a:headEnd type="none" w="sm" len="sm"/>
            <a:tailEnd type="none" w="sm" len="sm"/>
          </a:ln>
        </p:spPr>
        <p:txBody>
          <a:bodyPr spcFirstLastPara="1" wrap="square" lIns="91425" tIns="45700" rIns="91425" bIns="45700" anchor="t" anchorCtr="0">
            <a:noAutofit/>
          </a:bodyPr>
          <a:lstStyle/>
          <a:p>
            <a:pPr marL="457200" marR="0" lvl="0" indent="-317500" algn="l" rtl="0">
              <a:lnSpc>
                <a:spcPct val="100000"/>
              </a:lnSpc>
              <a:spcBef>
                <a:spcPts val="0"/>
              </a:spcBef>
              <a:spcAft>
                <a:spcPts val="0"/>
              </a:spcAft>
              <a:buClr>
                <a:schemeClr val="accent2"/>
              </a:buClr>
              <a:buSzPts val="1400"/>
              <a:buFont typeface="Arial"/>
              <a:buChar char="●"/>
            </a:pPr>
            <a:r>
              <a:rPr lang="en-US" sz="1800" b="0" i="0" u="none" strike="noStrike" cap="none">
                <a:solidFill>
                  <a:schemeClr val="dk1"/>
                </a:solidFill>
                <a:highlight>
                  <a:schemeClr val="lt1"/>
                </a:highlight>
                <a:latin typeface="Tahoma"/>
                <a:ea typeface="Tahoma"/>
                <a:cs typeface="Tahoma"/>
                <a:sym typeface="Tahoma"/>
              </a:rPr>
              <a:t>Super AMOLED </a:t>
            </a:r>
            <a:r>
              <a:rPr lang="en-US" sz="1800" b="0" i="0" u="none" strike="noStrike" cap="none">
                <a:solidFill>
                  <a:schemeClr val="dk1"/>
                </a:solidFill>
                <a:highlight>
                  <a:srgbClr val="FAFAFA"/>
                </a:highlight>
                <a:latin typeface="Tahoma"/>
                <a:ea typeface="Tahoma"/>
                <a:cs typeface="Tahoma"/>
                <a:sym typeface="Tahoma"/>
              </a:rPr>
              <a:t>display</a:t>
            </a:r>
            <a:endParaRPr/>
          </a:p>
          <a:p>
            <a:pPr marL="457200" marR="0" lvl="0" indent="-317500" algn="l" rtl="0">
              <a:lnSpc>
                <a:spcPct val="100000"/>
              </a:lnSpc>
              <a:spcBef>
                <a:spcPts val="0"/>
              </a:spcBef>
              <a:spcAft>
                <a:spcPts val="0"/>
              </a:spcAft>
              <a:buClr>
                <a:schemeClr val="accent2"/>
              </a:buClr>
              <a:buSzPts val="1400"/>
              <a:buFont typeface="Arial"/>
              <a:buChar char="●"/>
            </a:pPr>
            <a:r>
              <a:rPr lang="en-US" sz="1800" b="0" i="0" u="none" strike="noStrike" cap="none">
                <a:solidFill>
                  <a:schemeClr val="dk1"/>
                </a:solidFill>
                <a:highlight>
                  <a:srgbClr val="FFFFFF"/>
                </a:highlight>
                <a:latin typeface="Tahoma"/>
                <a:ea typeface="Tahoma"/>
                <a:cs typeface="Tahoma"/>
                <a:sym typeface="Tahoma"/>
              </a:rPr>
              <a:t>Capacitive touchscreen (multitouch)</a:t>
            </a:r>
            <a:endParaRPr/>
          </a:p>
          <a:p>
            <a:pPr marL="457200" marR="0" lvl="0" indent="-317500" algn="l" rtl="0">
              <a:lnSpc>
                <a:spcPct val="100000"/>
              </a:lnSpc>
              <a:spcBef>
                <a:spcPts val="0"/>
              </a:spcBef>
              <a:spcAft>
                <a:spcPts val="0"/>
              </a:spcAft>
              <a:buClr>
                <a:schemeClr val="dk1"/>
              </a:buClr>
              <a:buSzPts val="1400"/>
              <a:buFont typeface="Arial"/>
              <a:buChar char="●"/>
            </a:pPr>
            <a:r>
              <a:rPr lang="en-US" sz="1800" b="0" i="0" u="none" strike="noStrike" cap="none">
                <a:solidFill>
                  <a:schemeClr val="dk1"/>
                </a:solidFill>
                <a:highlight>
                  <a:srgbClr val="FAFAFA"/>
                </a:highlight>
                <a:latin typeface="Tahoma"/>
                <a:ea typeface="Tahoma"/>
                <a:cs typeface="Tahoma"/>
                <a:sym typeface="Tahoma"/>
              </a:rPr>
              <a:t>Audio (speaker, microphone)</a:t>
            </a:r>
            <a:endParaRPr/>
          </a:p>
          <a:p>
            <a:pPr marL="457200" marR="0" lvl="0" indent="-317500" algn="l" rtl="0">
              <a:lnSpc>
                <a:spcPct val="100000"/>
              </a:lnSpc>
              <a:spcBef>
                <a:spcPts val="0"/>
              </a:spcBef>
              <a:spcAft>
                <a:spcPts val="0"/>
              </a:spcAft>
              <a:buClr>
                <a:schemeClr val="dk1"/>
              </a:buClr>
              <a:buSzPts val="1400"/>
              <a:buFont typeface="Arial"/>
              <a:buChar char="●"/>
            </a:pPr>
            <a:r>
              <a:rPr lang="en-US" sz="1800" b="0" i="0" u="none" strike="noStrike" cap="none">
                <a:solidFill>
                  <a:schemeClr val="dk1"/>
                </a:solidFill>
                <a:highlight>
                  <a:srgbClr val="FAFAFA"/>
                </a:highlight>
                <a:latin typeface="Tahoma"/>
                <a:ea typeface="Tahoma"/>
                <a:cs typeface="Tahoma"/>
                <a:sym typeface="Tahoma"/>
              </a:rPr>
              <a:t>Vibration</a:t>
            </a:r>
            <a:endParaRPr/>
          </a:p>
          <a:p>
            <a:pPr marL="457200" marR="0" lvl="0" indent="-317500" algn="l" rtl="0">
              <a:lnSpc>
                <a:spcPct val="100000"/>
              </a:lnSpc>
              <a:spcBef>
                <a:spcPts val="0"/>
              </a:spcBef>
              <a:spcAft>
                <a:spcPts val="0"/>
              </a:spcAft>
              <a:buClr>
                <a:schemeClr val="dk1"/>
              </a:buClr>
              <a:buSzPts val="1400"/>
              <a:buFont typeface="Arial"/>
              <a:buChar char="●"/>
            </a:pPr>
            <a:r>
              <a:rPr lang="en-US" sz="1800" b="0" i="0" u="none" strike="noStrike" cap="none">
                <a:solidFill>
                  <a:schemeClr val="dk1"/>
                </a:solidFill>
                <a:highlight>
                  <a:srgbClr val="FAFAFA"/>
                </a:highlight>
                <a:latin typeface="Tahoma"/>
                <a:ea typeface="Tahoma"/>
                <a:cs typeface="Tahoma"/>
                <a:sym typeface="Tahoma"/>
              </a:rPr>
              <a:t>S pen</a:t>
            </a:r>
            <a:endParaRPr sz="1800" b="0" i="0" u="none" strike="noStrike" cap="none">
              <a:solidFill>
                <a:schemeClr val="dk1"/>
              </a:solidFill>
              <a:highlight>
                <a:srgbClr val="FAFAFA"/>
              </a:highlight>
              <a:latin typeface="Tahoma"/>
              <a:ea typeface="Tahoma"/>
              <a:cs typeface="Tahoma"/>
              <a:sym typeface="Tahoma"/>
            </a:endParaRPr>
          </a:p>
          <a:p>
            <a:pPr marL="139700" marR="0" lvl="0" indent="0" algn="l" rtl="0">
              <a:lnSpc>
                <a:spcPct val="100000"/>
              </a:lnSpc>
              <a:spcBef>
                <a:spcPts val="0"/>
              </a:spcBef>
              <a:spcAft>
                <a:spcPts val="0"/>
              </a:spcAft>
              <a:buClr>
                <a:schemeClr val="dk1"/>
              </a:buClr>
              <a:buSzPts val="1400"/>
              <a:buFont typeface="Arial"/>
              <a:buNone/>
            </a:pPr>
            <a:endParaRPr sz="1200" b="0" i="0" u="none" strike="noStrike" cap="none">
              <a:solidFill>
                <a:schemeClr val="dk1"/>
              </a:solidFill>
              <a:highlight>
                <a:srgbClr val="FAFAFA"/>
              </a:highlight>
              <a:latin typeface="Tahoma"/>
              <a:ea typeface="Tahoma"/>
              <a:cs typeface="Tahoma"/>
              <a:sym typeface="Tahoma"/>
            </a:endParaRPr>
          </a:p>
          <a:p>
            <a:pPr marL="457200" marR="0" lvl="0" indent="-317500" algn="l" rtl="0">
              <a:lnSpc>
                <a:spcPct val="100000"/>
              </a:lnSpc>
              <a:spcBef>
                <a:spcPts val="0"/>
              </a:spcBef>
              <a:spcAft>
                <a:spcPts val="0"/>
              </a:spcAft>
              <a:buClr>
                <a:schemeClr val="dk1"/>
              </a:buClr>
              <a:buSzPts val="1400"/>
              <a:buFont typeface="Arial"/>
              <a:buChar char="●"/>
            </a:pPr>
            <a:r>
              <a:rPr lang="en-US" sz="1800" b="0" i="0" u="none" strike="noStrike" cap="none">
                <a:solidFill>
                  <a:schemeClr val="dk1"/>
                </a:solidFill>
                <a:highlight>
                  <a:srgbClr val="FAFAFA"/>
                </a:highlight>
                <a:latin typeface="Tahoma"/>
                <a:ea typeface="Tahoma"/>
                <a:cs typeface="Tahoma"/>
                <a:sym typeface="Tahoma"/>
              </a:rPr>
              <a:t>4G LTE</a:t>
            </a:r>
            <a:endParaRPr/>
          </a:p>
          <a:p>
            <a:pPr marL="457200" marR="0" lvl="0" indent="-317500" algn="l" rtl="0">
              <a:lnSpc>
                <a:spcPct val="100000"/>
              </a:lnSpc>
              <a:spcBef>
                <a:spcPts val="0"/>
              </a:spcBef>
              <a:spcAft>
                <a:spcPts val="0"/>
              </a:spcAft>
              <a:buClr>
                <a:schemeClr val="dk1"/>
              </a:buClr>
              <a:buSzPts val="1400"/>
              <a:buFont typeface="Arial"/>
              <a:buChar char="●"/>
            </a:pPr>
            <a:r>
              <a:rPr lang="en-US" sz="1800" b="0" i="0" u="none" strike="noStrike" cap="none">
                <a:solidFill>
                  <a:schemeClr val="dk1"/>
                </a:solidFill>
                <a:highlight>
                  <a:srgbClr val="FAFAFA"/>
                </a:highlight>
                <a:latin typeface="Tahoma"/>
                <a:ea typeface="Tahoma"/>
                <a:cs typeface="Tahoma"/>
                <a:sym typeface="Tahoma"/>
              </a:rPr>
              <a:t>NFC</a:t>
            </a:r>
            <a:endParaRPr/>
          </a:p>
          <a:p>
            <a:pPr marL="457200" marR="0" lvl="0" indent="-317500" algn="l" rtl="0">
              <a:lnSpc>
                <a:spcPct val="100000"/>
              </a:lnSpc>
              <a:spcBef>
                <a:spcPts val="0"/>
              </a:spcBef>
              <a:spcAft>
                <a:spcPts val="0"/>
              </a:spcAft>
              <a:buClr>
                <a:schemeClr val="dk1"/>
              </a:buClr>
              <a:buSzPts val="1400"/>
              <a:buFont typeface="Arial"/>
              <a:buChar char="●"/>
            </a:pPr>
            <a:r>
              <a:rPr lang="en-US" sz="1800" b="0" i="0" u="none" strike="noStrike" cap="none">
                <a:solidFill>
                  <a:schemeClr val="dk1"/>
                </a:solidFill>
                <a:highlight>
                  <a:srgbClr val="FAFAFA"/>
                </a:highlight>
                <a:latin typeface="Tahoma"/>
                <a:ea typeface="Tahoma"/>
                <a:cs typeface="Tahoma"/>
                <a:sym typeface="Tahoma"/>
              </a:rPr>
              <a:t>WiFi</a:t>
            </a:r>
            <a:endParaRPr sz="1800" b="0" i="0" u="none" strike="noStrike" cap="none">
              <a:solidFill>
                <a:schemeClr val="dk1"/>
              </a:solidFill>
              <a:highlight>
                <a:srgbClr val="FAFAFA"/>
              </a:highlight>
              <a:latin typeface="Tahoma"/>
              <a:ea typeface="Tahoma"/>
              <a:cs typeface="Tahoma"/>
              <a:sym typeface="Tahoma"/>
            </a:endParaRPr>
          </a:p>
          <a:p>
            <a:pPr marL="457200" marR="0" lvl="0" indent="-317500" algn="l" rtl="0">
              <a:lnSpc>
                <a:spcPct val="100000"/>
              </a:lnSpc>
              <a:spcBef>
                <a:spcPts val="0"/>
              </a:spcBef>
              <a:spcAft>
                <a:spcPts val="0"/>
              </a:spcAft>
              <a:buClr>
                <a:schemeClr val="dk1"/>
              </a:buClr>
              <a:buSzPts val="1400"/>
              <a:buFont typeface="Arial"/>
              <a:buChar char="●"/>
            </a:pPr>
            <a:r>
              <a:rPr lang="en-US" sz="1800" b="0" i="0" u="none" strike="noStrike" cap="none">
                <a:solidFill>
                  <a:schemeClr val="dk1"/>
                </a:solidFill>
                <a:highlight>
                  <a:srgbClr val="FAFAFA"/>
                </a:highlight>
                <a:latin typeface="Tahoma"/>
                <a:ea typeface="Tahoma"/>
                <a:cs typeface="Tahoma"/>
                <a:sym typeface="Tahoma"/>
              </a:rPr>
              <a:t>Bluetooth</a:t>
            </a:r>
            <a:endParaRPr/>
          </a:p>
          <a:p>
            <a:pPr marL="457200" marR="0" lvl="0" indent="-317500" algn="l" rtl="0">
              <a:lnSpc>
                <a:spcPct val="100000"/>
              </a:lnSpc>
              <a:spcBef>
                <a:spcPts val="0"/>
              </a:spcBef>
              <a:spcAft>
                <a:spcPts val="0"/>
              </a:spcAft>
              <a:buClr>
                <a:schemeClr val="dk1"/>
              </a:buClr>
              <a:buSzPts val="1400"/>
              <a:buFont typeface="Arial"/>
              <a:buChar char="●"/>
            </a:pPr>
            <a:r>
              <a:rPr lang="en-US" sz="1800" b="0" i="0" u="none" strike="noStrike" cap="none">
                <a:solidFill>
                  <a:schemeClr val="dk1"/>
                </a:solidFill>
                <a:highlight>
                  <a:srgbClr val="FAFAFA"/>
                </a:highlight>
                <a:latin typeface="Tahoma"/>
                <a:ea typeface="Tahoma"/>
                <a:cs typeface="Tahoma"/>
                <a:sym typeface="Tahoma"/>
              </a:rPr>
              <a:t>Infrared</a:t>
            </a:r>
            <a:endParaRPr/>
          </a:p>
          <a:p>
            <a:pPr marL="139700" marR="0" lvl="0" indent="0" algn="l" rtl="0">
              <a:lnSpc>
                <a:spcPct val="100000"/>
              </a:lnSpc>
              <a:spcBef>
                <a:spcPts val="0"/>
              </a:spcBef>
              <a:spcAft>
                <a:spcPts val="0"/>
              </a:spcAft>
              <a:buClr>
                <a:schemeClr val="dk1"/>
              </a:buClr>
              <a:buSzPts val="1400"/>
              <a:buFont typeface="Arial"/>
              <a:buNone/>
            </a:pPr>
            <a:endParaRPr sz="1100" b="0" i="0" u="none" strike="noStrike" cap="none">
              <a:solidFill>
                <a:schemeClr val="dk1"/>
              </a:solidFill>
              <a:highlight>
                <a:schemeClr val="lt1"/>
              </a:highlight>
              <a:latin typeface="Tahoma"/>
              <a:ea typeface="Tahoma"/>
              <a:cs typeface="Tahoma"/>
              <a:sym typeface="Tahoma"/>
            </a:endParaRPr>
          </a:p>
          <a:p>
            <a:pPr marL="457200" marR="0" lvl="0" indent="-317500" algn="l" rtl="0">
              <a:lnSpc>
                <a:spcPct val="100000"/>
              </a:lnSpc>
              <a:spcBef>
                <a:spcPts val="0"/>
              </a:spcBef>
              <a:spcAft>
                <a:spcPts val="0"/>
              </a:spcAft>
              <a:buClr>
                <a:schemeClr val="dk1"/>
              </a:buClr>
              <a:buSzPts val="1400"/>
              <a:buFont typeface="Arial"/>
              <a:buChar char="●"/>
            </a:pPr>
            <a:r>
              <a:rPr lang="en-US" sz="1800" b="0" i="0" u="none" strike="noStrike" cap="none">
                <a:solidFill>
                  <a:schemeClr val="dk1"/>
                </a:solidFill>
                <a:highlight>
                  <a:schemeClr val="lt1"/>
                </a:highlight>
                <a:latin typeface="Tahoma"/>
                <a:ea typeface="Tahoma"/>
                <a:cs typeface="Tahoma"/>
                <a:sym typeface="Tahoma"/>
              </a:rPr>
              <a:t>64 GB internal storage (extended by microSD)</a:t>
            </a:r>
            <a:endParaRPr/>
          </a:p>
          <a:p>
            <a:pPr marL="457200" marR="0" lvl="0" indent="-317500" algn="l" rtl="0">
              <a:lnSpc>
                <a:spcPct val="100000"/>
              </a:lnSpc>
              <a:spcBef>
                <a:spcPts val="0"/>
              </a:spcBef>
              <a:spcAft>
                <a:spcPts val="0"/>
              </a:spcAft>
              <a:buClr>
                <a:schemeClr val="dk1"/>
              </a:buClr>
              <a:buSzPts val="1400"/>
              <a:buFont typeface="Arial"/>
              <a:buChar char="●"/>
            </a:pPr>
            <a:r>
              <a:rPr lang="en-US" sz="1800" b="0" i="0" u="none" strike="noStrike" cap="none">
                <a:solidFill>
                  <a:schemeClr val="dk1"/>
                </a:solidFill>
                <a:highlight>
                  <a:srgbClr val="FAFAFA"/>
                </a:highlight>
                <a:latin typeface="Tahoma"/>
                <a:ea typeface="Tahoma"/>
                <a:cs typeface="Tahoma"/>
                <a:sym typeface="Tahoma"/>
              </a:rPr>
              <a:t>Adreno 330 GPU</a:t>
            </a:r>
            <a:endParaRPr/>
          </a:p>
          <a:p>
            <a:pPr marL="457200" marR="0" lvl="0" indent="-317500" algn="l" rtl="0">
              <a:lnSpc>
                <a:spcPct val="100000"/>
              </a:lnSpc>
              <a:spcBef>
                <a:spcPts val="0"/>
              </a:spcBef>
              <a:spcAft>
                <a:spcPts val="0"/>
              </a:spcAft>
              <a:buClr>
                <a:schemeClr val="dk1"/>
              </a:buClr>
              <a:buSzPts val="1400"/>
              <a:buFont typeface="Arial"/>
              <a:buChar char="●"/>
            </a:pPr>
            <a:r>
              <a:rPr lang="en-US" sz="1800" b="0" i="0" u="none" strike="noStrike" cap="none">
                <a:solidFill>
                  <a:schemeClr val="dk1"/>
                </a:solidFill>
                <a:highlight>
                  <a:srgbClr val="FAFAFA"/>
                </a:highlight>
                <a:latin typeface="Tahoma"/>
                <a:ea typeface="Tahoma"/>
                <a:cs typeface="Tahoma"/>
                <a:sym typeface="Tahoma"/>
              </a:rPr>
              <a:t>Hexagon DSP</a:t>
            </a:r>
            <a:endParaRPr/>
          </a:p>
          <a:p>
            <a:pPr marL="457200" marR="0" lvl="0" indent="-317500" algn="l" rtl="0">
              <a:lnSpc>
                <a:spcPct val="100000"/>
              </a:lnSpc>
              <a:spcBef>
                <a:spcPts val="0"/>
              </a:spcBef>
              <a:spcAft>
                <a:spcPts val="0"/>
              </a:spcAft>
              <a:buClr>
                <a:schemeClr val="dk1"/>
              </a:buClr>
              <a:buSzPts val="1400"/>
              <a:buFont typeface="Arial"/>
              <a:buChar char="●"/>
            </a:pPr>
            <a:r>
              <a:rPr lang="en-US" sz="1800" b="0" i="0" u="none" strike="noStrike" cap="none">
                <a:solidFill>
                  <a:schemeClr val="dk1"/>
                </a:solidFill>
                <a:highlight>
                  <a:srgbClr val="FAFAFA"/>
                </a:highlight>
                <a:latin typeface="Tahoma"/>
                <a:ea typeface="Tahoma"/>
                <a:cs typeface="Tahoma"/>
                <a:sym typeface="Tahoma"/>
              </a:rPr>
              <a:t>Multimedia processor</a:t>
            </a:r>
            <a:endParaRPr/>
          </a:p>
          <a:p>
            <a:pPr marL="342900" marR="0" lvl="0" indent="-228600" algn="l" rtl="0">
              <a:lnSpc>
                <a:spcPct val="100000"/>
              </a:lnSpc>
              <a:spcBef>
                <a:spcPts val="360"/>
              </a:spcBef>
              <a:spcAft>
                <a:spcPts val="0"/>
              </a:spcAft>
              <a:buClr>
                <a:schemeClr val="accent2"/>
              </a:buClr>
              <a:buSzPts val="1800"/>
              <a:buFont typeface="Arial"/>
              <a:buNone/>
            </a:pPr>
            <a:endParaRPr sz="1800" b="0" i="0" u="none" strike="noStrike" cap="none">
              <a:solidFill>
                <a:schemeClr val="dk1"/>
              </a:solidFill>
              <a:latin typeface="Tahoma"/>
              <a:ea typeface="Tahoma"/>
              <a:cs typeface="Tahoma"/>
              <a:sym typeface="Tahoma"/>
            </a:endParaRPr>
          </a:p>
        </p:txBody>
      </p:sp>
      <p:sp>
        <p:nvSpPr>
          <p:cNvPr id="546" name="Google Shape;546;p59"/>
          <p:cNvSpPr txBox="1">
            <a:spLocks noGrp="1"/>
          </p:cNvSpPr>
          <p:nvPr>
            <p:ph type="body" idx="4294967295"/>
          </p:nvPr>
        </p:nvSpPr>
        <p:spPr>
          <a:xfrm>
            <a:off x="4584700" y="1676400"/>
            <a:ext cx="4051300" cy="5029200"/>
          </a:xfrm>
          <a:prstGeom prst="rect">
            <a:avLst/>
          </a:prstGeom>
          <a:noFill/>
          <a:ln w="9525" cap="flat" cmpd="sng">
            <a:solidFill>
              <a:srgbClr val="0000FF"/>
            </a:solidFill>
            <a:prstDash val="solid"/>
            <a:miter lim="800000"/>
            <a:headEnd type="none" w="sm" len="sm"/>
            <a:tailEnd type="none" w="sm" len="sm"/>
          </a:ln>
        </p:spPr>
        <p:txBody>
          <a:bodyPr spcFirstLastPara="1" wrap="square" lIns="91425" tIns="45700" rIns="91425" bIns="45700" anchor="t" anchorCtr="0">
            <a:noAutofit/>
          </a:bodyPr>
          <a:lstStyle/>
          <a:p>
            <a:pPr marL="457200" marR="0" lvl="0" indent="-317500" algn="l" rtl="0">
              <a:lnSpc>
                <a:spcPct val="100000"/>
              </a:lnSpc>
              <a:spcBef>
                <a:spcPts val="0"/>
              </a:spcBef>
              <a:spcAft>
                <a:spcPts val="0"/>
              </a:spcAft>
              <a:buClr>
                <a:schemeClr val="dk1"/>
              </a:buClr>
              <a:buSzPts val="1400"/>
              <a:buFont typeface="Arial"/>
              <a:buChar char="●"/>
            </a:pPr>
            <a:r>
              <a:rPr lang="en-US" sz="2000" b="0" i="0" u="none" strike="noStrike" cap="none">
                <a:solidFill>
                  <a:schemeClr val="dk1"/>
                </a:solidFill>
                <a:highlight>
                  <a:srgbClr val="FAFAFA"/>
                </a:highlight>
                <a:latin typeface="Tahoma"/>
                <a:ea typeface="Tahoma"/>
                <a:cs typeface="Tahoma"/>
                <a:sym typeface="Tahoma"/>
              </a:rPr>
              <a:t>13 MP front camera</a:t>
            </a:r>
            <a:endParaRPr/>
          </a:p>
          <a:p>
            <a:pPr marL="457200" marR="0" lvl="0" indent="-317500" algn="l" rtl="0">
              <a:lnSpc>
                <a:spcPct val="100000"/>
              </a:lnSpc>
              <a:spcBef>
                <a:spcPts val="0"/>
              </a:spcBef>
              <a:spcAft>
                <a:spcPts val="0"/>
              </a:spcAft>
              <a:buClr>
                <a:schemeClr val="dk1"/>
              </a:buClr>
              <a:buSzPts val="1400"/>
              <a:buFont typeface="Arial"/>
              <a:buChar char="●"/>
            </a:pPr>
            <a:r>
              <a:rPr lang="en-US" sz="2000" b="0" i="0" u="none" strike="noStrike" cap="none">
                <a:solidFill>
                  <a:schemeClr val="dk1"/>
                </a:solidFill>
                <a:highlight>
                  <a:srgbClr val="FAFAFA"/>
                </a:highlight>
                <a:latin typeface="Tahoma"/>
                <a:ea typeface="Tahoma"/>
                <a:cs typeface="Tahoma"/>
                <a:sym typeface="Tahoma"/>
              </a:rPr>
              <a:t>2 MP back camera</a:t>
            </a:r>
            <a:endParaRPr/>
          </a:p>
          <a:p>
            <a:pPr marL="457200" marR="0" lvl="0" indent="-317500" algn="l" rtl="0">
              <a:lnSpc>
                <a:spcPct val="100000"/>
              </a:lnSpc>
              <a:spcBef>
                <a:spcPts val="0"/>
              </a:spcBef>
              <a:spcAft>
                <a:spcPts val="0"/>
              </a:spcAft>
              <a:buClr>
                <a:schemeClr val="dk1"/>
              </a:buClr>
              <a:buSzPts val="1400"/>
              <a:buFont typeface="Arial"/>
              <a:buChar char="●"/>
            </a:pPr>
            <a:r>
              <a:rPr lang="en-US" sz="2000" b="0" i="0" u="none" strike="noStrike" cap="none">
                <a:solidFill>
                  <a:schemeClr val="dk1"/>
                </a:solidFill>
                <a:highlight>
                  <a:srgbClr val="FAFAFA"/>
                </a:highlight>
                <a:latin typeface="Tahoma"/>
                <a:ea typeface="Tahoma"/>
                <a:cs typeface="Tahoma"/>
                <a:sym typeface="Tahoma"/>
              </a:rPr>
              <a:t>Accelerometer</a:t>
            </a:r>
            <a:endParaRPr/>
          </a:p>
          <a:p>
            <a:pPr marL="457200" marR="0" lvl="0" indent="-317500" algn="l" rtl="0">
              <a:lnSpc>
                <a:spcPct val="100000"/>
              </a:lnSpc>
              <a:spcBef>
                <a:spcPts val="0"/>
              </a:spcBef>
              <a:spcAft>
                <a:spcPts val="0"/>
              </a:spcAft>
              <a:buClr>
                <a:schemeClr val="dk1"/>
              </a:buClr>
              <a:buSzPts val="1400"/>
              <a:buFont typeface="Arial"/>
              <a:buChar char="●"/>
            </a:pPr>
            <a:r>
              <a:rPr lang="en-US" sz="2000" b="0" i="0" u="none" strike="noStrike" cap="none">
                <a:solidFill>
                  <a:schemeClr val="dk1"/>
                </a:solidFill>
                <a:highlight>
                  <a:srgbClr val="FAFAFA"/>
                </a:highlight>
                <a:latin typeface="Tahoma"/>
                <a:ea typeface="Tahoma"/>
                <a:cs typeface="Tahoma"/>
                <a:sym typeface="Tahoma"/>
              </a:rPr>
              <a:t>Gyroscope</a:t>
            </a:r>
            <a:endParaRPr/>
          </a:p>
          <a:p>
            <a:pPr marL="457200" marR="0" lvl="0" indent="-317500" algn="l" rtl="0">
              <a:lnSpc>
                <a:spcPct val="100000"/>
              </a:lnSpc>
              <a:spcBef>
                <a:spcPts val="0"/>
              </a:spcBef>
              <a:spcAft>
                <a:spcPts val="0"/>
              </a:spcAft>
              <a:buClr>
                <a:schemeClr val="dk1"/>
              </a:buClr>
              <a:buSzPts val="1400"/>
              <a:buFont typeface="Arial"/>
              <a:buChar char="●"/>
            </a:pPr>
            <a:r>
              <a:rPr lang="en-US" sz="2000" b="0" i="0" u="none" strike="noStrike" cap="none">
                <a:solidFill>
                  <a:schemeClr val="dk1"/>
                </a:solidFill>
                <a:highlight>
                  <a:srgbClr val="FAFAFA"/>
                </a:highlight>
                <a:latin typeface="Tahoma"/>
                <a:ea typeface="Tahoma"/>
                <a:cs typeface="Tahoma"/>
                <a:sym typeface="Tahoma"/>
              </a:rPr>
              <a:t>Proximity sensor</a:t>
            </a:r>
            <a:endParaRPr/>
          </a:p>
          <a:p>
            <a:pPr marL="457200" marR="0" lvl="0" indent="-317500" algn="l" rtl="0">
              <a:lnSpc>
                <a:spcPct val="100000"/>
              </a:lnSpc>
              <a:spcBef>
                <a:spcPts val="0"/>
              </a:spcBef>
              <a:spcAft>
                <a:spcPts val="0"/>
              </a:spcAft>
              <a:buClr>
                <a:schemeClr val="dk1"/>
              </a:buClr>
              <a:buSzPts val="1400"/>
              <a:buFont typeface="Arial"/>
              <a:buChar char="●"/>
            </a:pPr>
            <a:r>
              <a:rPr lang="en-US" sz="2000" b="0" i="0" u="none" strike="noStrike" cap="none">
                <a:solidFill>
                  <a:schemeClr val="dk1"/>
                </a:solidFill>
                <a:highlight>
                  <a:srgbClr val="FAFAFA"/>
                </a:highlight>
                <a:latin typeface="Tahoma"/>
                <a:ea typeface="Tahoma"/>
                <a:cs typeface="Tahoma"/>
                <a:sym typeface="Tahoma"/>
              </a:rPr>
              <a:t>Compass</a:t>
            </a:r>
            <a:endParaRPr/>
          </a:p>
          <a:p>
            <a:pPr marL="457200" marR="0" lvl="0" indent="-317500" algn="l" rtl="0">
              <a:lnSpc>
                <a:spcPct val="100000"/>
              </a:lnSpc>
              <a:spcBef>
                <a:spcPts val="0"/>
              </a:spcBef>
              <a:spcAft>
                <a:spcPts val="0"/>
              </a:spcAft>
              <a:buClr>
                <a:schemeClr val="dk1"/>
              </a:buClr>
              <a:buSzPts val="1400"/>
              <a:buFont typeface="Arial"/>
              <a:buChar char="●"/>
            </a:pPr>
            <a:r>
              <a:rPr lang="en-US" sz="2000" b="0" i="0" u="none" strike="noStrike" cap="none">
                <a:solidFill>
                  <a:schemeClr val="dk1"/>
                </a:solidFill>
                <a:highlight>
                  <a:srgbClr val="FAFAFA"/>
                </a:highlight>
                <a:latin typeface="Tahoma"/>
                <a:ea typeface="Tahoma"/>
                <a:cs typeface="Tahoma"/>
                <a:sym typeface="Tahoma"/>
              </a:rPr>
              <a:t>Barometer</a:t>
            </a:r>
            <a:endParaRPr/>
          </a:p>
          <a:p>
            <a:pPr marL="457200" marR="0" lvl="0" indent="-317500" algn="l" rtl="0">
              <a:lnSpc>
                <a:spcPct val="100000"/>
              </a:lnSpc>
              <a:spcBef>
                <a:spcPts val="0"/>
              </a:spcBef>
              <a:spcAft>
                <a:spcPts val="0"/>
              </a:spcAft>
              <a:buClr>
                <a:schemeClr val="dk1"/>
              </a:buClr>
              <a:buSzPts val="1400"/>
              <a:buFont typeface="Arial"/>
              <a:buChar char="●"/>
            </a:pPr>
            <a:r>
              <a:rPr lang="en-US" sz="2000" b="0" i="0" u="none" strike="noStrike" cap="none">
                <a:solidFill>
                  <a:schemeClr val="dk1"/>
                </a:solidFill>
                <a:highlight>
                  <a:srgbClr val="FAFAFA"/>
                </a:highlight>
                <a:latin typeface="Tahoma"/>
                <a:ea typeface="Tahoma"/>
                <a:cs typeface="Tahoma"/>
                <a:sym typeface="Tahoma"/>
              </a:rPr>
              <a:t>Temperature sensor</a:t>
            </a:r>
            <a:endParaRPr/>
          </a:p>
          <a:p>
            <a:pPr marL="457200" marR="0" lvl="0" indent="-317500" algn="l" rtl="0">
              <a:lnSpc>
                <a:spcPct val="100000"/>
              </a:lnSpc>
              <a:spcBef>
                <a:spcPts val="0"/>
              </a:spcBef>
              <a:spcAft>
                <a:spcPts val="0"/>
              </a:spcAft>
              <a:buClr>
                <a:schemeClr val="dk1"/>
              </a:buClr>
              <a:buSzPts val="1400"/>
              <a:buFont typeface="Arial"/>
              <a:buChar char="●"/>
            </a:pPr>
            <a:r>
              <a:rPr lang="en-US" sz="2000" b="0" i="0" u="none" strike="noStrike" cap="none">
                <a:solidFill>
                  <a:schemeClr val="dk1"/>
                </a:solidFill>
                <a:highlight>
                  <a:srgbClr val="FAFAFA"/>
                </a:highlight>
                <a:latin typeface="Tahoma"/>
                <a:ea typeface="Tahoma"/>
                <a:cs typeface="Tahoma"/>
                <a:sym typeface="Tahoma"/>
              </a:rPr>
              <a:t>Humidity sensor</a:t>
            </a:r>
            <a:endParaRPr/>
          </a:p>
          <a:p>
            <a:pPr marL="457200" marR="0" lvl="0" indent="-317500" algn="l" rtl="0">
              <a:lnSpc>
                <a:spcPct val="100000"/>
              </a:lnSpc>
              <a:spcBef>
                <a:spcPts val="0"/>
              </a:spcBef>
              <a:spcAft>
                <a:spcPts val="0"/>
              </a:spcAft>
              <a:buClr>
                <a:schemeClr val="dk1"/>
              </a:buClr>
              <a:buSzPts val="1400"/>
              <a:buFont typeface="Arial"/>
              <a:buChar char="●"/>
            </a:pPr>
            <a:r>
              <a:rPr lang="en-US" sz="2000" b="0" i="0" u="none" strike="noStrike" cap="none">
                <a:solidFill>
                  <a:schemeClr val="dk1"/>
                </a:solidFill>
                <a:highlight>
                  <a:srgbClr val="FAFAFA"/>
                </a:highlight>
                <a:latin typeface="Tahoma"/>
                <a:ea typeface="Tahoma"/>
                <a:cs typeface="Tahoma"/>
                <a:sym typeface="Tahoma"/>
              </a:rPr>
              <a:t>Gesture Sensor </a:t>
            </a:r>
            <a:endParaRPr/>
          </a:p>
          <a:p>
            <a:pPr marL="457200" marR="0" lvl="0" indent="-317500" algn="l" rtl="0">
              <a:lnSpc>
                <a:spcPct val="100000"/>
              </a:lnSpc>
              <a:spcBef>
                <a:spcPts val="0"/>
              </a:spcBef>
              <a:spcAft>
                <a:spcPts val="0"/>
              </a:spcAft>
              <a:buClr>
                <a:schemeClr val="dk1"/>
              </a:buClr>
              <a:buSzPts val="1400"/>
              <a:buFont typeface="Arial"/>
              <a:buChar char="●"/>
            </a:pPr>
            <a:r>
              <a:rPr lang="en-US" sz="2000" b="0" i="0" u="none" strike="noStrike" cap="none">
                <a:solidFill>
                  <a:schemeClr val="dk1"/>
                </a:solidFill>
                <a:highlight>
                  <a:srgbClr val="FAFAFA"/>
                </a:highlight>
                <a:latin typeface="Tahoma"/>
                <a:ea typeface="Tahoma"/>
                <a:cs typeface="Tahoma"/>
                <a:sym typeface="Tahoma"/>
              </a:rPr>
              <a:t>GPS </a:t>
            </a:r>
            <a:endParaRPr/>
          </a:p>
          <a:p>
            <a:pPr marL="342900" marR="0" lvl="0" indent="-215900" algn="l" rtl="0">
              <a:lnSpc>
                <a:spcPct val="100000"/>
              </a:lnSpc>
              <a:spcBef>
                <a:spcPts val="400"/>
              </a:spcBef>
              <a:spcAft>
                <a:spcPts val="0"/>
              </a:spcAft>
              <a:buClr>
                <a:schemeClr val="accent2"/>
              </a:buClr>
              <a:buSzPts val="2000"/>
              <a:buFont typeface="Arial"/>
              <a:buNone/>
            </a:pPr>
            <a:endParaRPr sz="2000" b="0" i="0" u="none" strike="noStrike" cap="none">
              <a:solidFill>
                <a:schemeClr val="dk1"/>
              </a:solidFill>
              <a:latin typeface="Tahoma"/>
              <a:ea typeface="Tahoma"/>
              <a:cs typeface="Tahoma"/>
              <a:sym typeface="Tahoma"/>
            </a:endParaRPr>
          </a:p>
        </p:txBody>
      </p:sp>
      <p:sp>
        <p:nvSpPr>
          <p:cNvPr id="547" name="Google Shape;547;p59"/>
          <p:cNvSpPr txBox="1"/>
          <p:nvPr/>
        </p:nvSpPr>
        <p:spPr>
          <a:xfrm>
            <a:off x="6731000" y="622935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chemeClr val="lt2"/>
              </a:buClr>
              <a:buSzPts val="1400"/>
              <a:buFont typeface="Arial"/>
              <a:buNone/>
            </a:pPr>
            <a:fld id="{00000000-1234-1234-1234-123412341234}" type="slidenum">
              <a:rPr lang="en-US" sz="1400" b="0" i="0" u="none">
                <a:solidFill>
                  <a:schemeClr val="lt2"/>
                </a:solidFill>
                <a:latin typeface="Arial"/>
                <a:ea typeface="Arial"/>
                <a:cs typeface="Arial"/>
                <a:sym typeface="Arial"/>
              </a:rPr>
              <a:t>41</a:t>
            </a:fld>
            <a:endParaRPr/>
          </a:p>
        </p:txBody>
      </p:sp>
      <p:sp>
        <p:nvSpPr>
          <p:cNvPr id="548" name="Google Shape;548;p59"/>
          <p:cNvSpPr txBox="1"/>
          <p:nvPr/>
        </p:nvSpPr>
        <p:spPr>
          <a:xfrm>
            <a:off x="9862600" y="892855"/>
            <a:ext cx="5214600" cy="4952700"/>
          </a:xfrm>
          <a:prstGeom prst="rect">
            <a:avLst/>
          </a:prstGeom>
          <a:noFill/>
          <a:ln>
            <a:noFill/>
          </a:ln>
        </p:spPr>
        <p:txBody>
          <a:bodyPr spcFirstLastPara="1" wrap="square" lIns="91425" tIns="91425" rIns="91425" bIns="91425" anchor="t" anchorCtr="0">
            <a:noAutofit/>
          </a:bodyPr>
          <a:lstStyle/>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FFFFF"/>
                </a:highlight>
                <a:latin typeface="Times New Roman"/>
                <a:ea typeface="Times New Roman"/>
                <a:cs typeface="Times New Roman"/>
                <a:sym typeface="Times New Roman"/>
              </a:rPr>
              <a:t>64 GB internal storage (extended by </a:t>
            </a:r>
            <a:r>
              <a:rPr lang="en-US" sz="2400" b="0" i="0" u="none" strike="noStrike" cap="none">
                <a:solidFill>
                  <a:schemeClr val="dk1"/>
                </a:solidFill>
                <a:highlight>
                  <a:schemeClr val="lt1"/>
                </a:highlight>
                <a:latin typeface="Times New Roman"/>
                <a:ea typeface="Times New Roman"/>
                <a:cs typeface="Times New Roman"/>
                <a:sym typeface="Times New Roman"/>
              </a:rPr>
              <a:t>microSD)</a:t>
            </a:r>
            <a:endParaRPr sz="2400" b="0" i="0" u="none" strike="noStrike" cap="none">
              <a:solidFill>
                <a:schemeClr val="dk1"/>
              </a:solidFill>
              <a:highlight>
                <a:srgbClr val="FFFFFF"/>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4G LTE</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S pen</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chemeClr val="lt1"/>
                </a:highlight>
                <a:latin typeface="Times New Roman"/>
                <a:ea typeface="Times New Roman"/>
                <a:cs typeface="Times New Roman"/>
                <a:sym typeface="Times New Roman"/>
              </a:rPr>
              <a:t>Super AMOLED </a:t>
            </a:r>
            <a:r>
              <a:rPr lang="en-US" sz="2400" b="0" i="0" u="none" strike="noStrike" cap="none">
                <a:solidFill>
                  <a:schemeClr val="dk1"/>
                </a:solidFill>
                <a:highlight>
                  <a:srgbClr val="FAFAFA"/>
                </a:highlight>
                <a:latin typeface="Times New Roman"/>
                <a:ea typeface="Times New Roman"/>
                <a:cs typeface="Times New Roman"/>
                <a:sym typeface="Times New Roman"/>
              </a:rPr>
              <a:t>display (</a:t>
            </a:r>
            <a:r>
              <a:rPr lang="en-US" sz="2400" b="0" i="0" u="none" strike="noStrike" cap="none">
                <a:solidFill>
                  <a:schemeClr val="dk1"/>
                </a:solidFill>
                <a:highlight>
                  <a:schemeClr val="lt1"/>
                </a:highlight>
                <a:latin typeface="Times New Roman"/>
                <a:ea typeface="Times New Roman"/>
                <a:cs typeface="Times New Roman"/>
                <a:sym typeface="Times New Roman"/>
              </a:rPr>
              <a:t>1080 x 1920 pixels, 5.7 inches (~386 ppi pixel density))</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FFFFF"/>
                </a:highlight>
                <a:latin typeface="Times New Roman"/>
                <a:ea typeface="Times New Roman"/>
                <a:cs typeface="Times New Roman"/>
                <a:sym typeface="Times New Roman"/>
              </a:rPr>
              <a:t>capacitive touchscreen, 16M colors, multitouch</a:t>
            </a:r>
            <a:endParaRPr sz="2400" b="0" i="0" u="none" strike="noStrike" cap="none">
              <a:solidFill>
                <a:schemeClr val="dk1"/>
              </a:solidFill>
              <a:highlight>
                <a:srgbClr val="FFFFFF"/>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speaker, mic, audio jack</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vibration</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NFC</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WiFi</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bluetooth</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Infrared</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13 MP front camera</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2 MP back camera</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Adreno 330 GPU</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Accelerometer</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gyro</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proximity sensor</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compass</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barometer</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temperature sensor</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humidity sensor</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gesture sensor</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GPS</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Hexagon DSP</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Audio/Video HW accelerator</a:t>
            </a:r>
            <a:endParaRPr sz="2400" b="0" i="0" u="none" strike="noStrike" cap="none">
              <a:solidFill>
                <a:schemeClr val="dk1"/>
              </a:solidFill>
              <a:highlight>
                <a:srgbClr val="FAFAFA"/>
              </a:highlight>
              <a:latin typeface="Times New Roman"/>
              <a:ea typeface="Times New Roman"/>
              <a:cs typeface="Times New Roman"/>
              <a:sym typeface="Times New Roman"/>
            </a:endParaRPr>
          </a:p>
          <a:p>
            <a:pPr marL="457200" marR="0" lvl="0" indent="-317500" algn="l" rtl="0">
              <a:lnSpc>
                <a:spcPct val="100000"/>
              </a:lnSpc>
              <a:spcBef>
                <a:spcPts val="0"/>
              </a:spcBef>
              <a:spcAft>
                <a:spcPts val="0"/>
              </a:spcAft>
              <a:buClr>
                <a:schemeClr val="dk1"/>
              </a:buClr>
              <a:buSzPts val="1400"/>
              <a:buFont typeface="Times New Roman"/>
              <a:buChar char="●"/>
            </a:pPr>
            <a:r>
              <a:rPr lang="en-US" sz="2400" b="0" i="0" u="none" strike="noStrike" cap="none">
                <a:solidFill>
                  <a:schemeClr val="dk1"/>
                </a:solidFill>
                <a:highlight>
                  <a:srgbClr val="FAFAFA"/>
                </a:highlight>
                <a:latin typeface="Times New Roman"/>
                <a:ea typeface="Times New Roman"/>
                <a:cs typeface="Times New Roman"/>
                <a:sym typeface="Times New Roman"/>
              </a:rPr>
              <a:t>Multimedia processor</a:t>
            </a:r>
            <a:endParaRPr sz="2400" b="0" i="0" u="none" strike="noStrike" cap="none">
              <a:solidFill>
                <a:schemeClr val="dk1"/>
              </a:solidFill>
              <a:highlight>
                <a:srgbClr val="FAFAFA"/>
              </a:highlight>
              <a:latin typeface="Times New Roman"/>
              <a:ea typeface="Times New Roman"/>
              <a:cs typeface="Times New Roman"/>
              <a:sym typeface="Times New Roman"/>
            </a:endParaRPr>
          </a:p>
        </p:txBody>
      </p:sp>
      <p:grpSp>
        <p:nvGrpSpPr>
          <p:cNvPr id="549" name="Google Shape;549;p59"/>
          <p:cNvGrpSpPr/>
          <p:nvPr/>
        </p:nvGrpSpPr>
        <p:grpSpPr>
          <a:xfrm>
            <a:off x="7924800" y="76200"/>
            <a:ext cx="1203325" cy="1295401"/>
            <a:chOff x="6062350" y="2898125"/>
            <a:chExt cx="1269352" cy="1877138"/>
          </a:xfrm>
        </p:grpSpPr>
        <p:pic>
          <p:nvPicPr>
            <p:cNvPr id="550" name="Google Shape;550;p59" descr="note3_2.png"/>
            <p:cNvPicPr preferRelativeResize="0"/>
            <p:nvPr/>
          </p:nvPicPr>
          <p:blipFill rotWithShape="1">
            <a:blip r:embed="rId3">
              <a:alphaModFix/>
            </a:blip>
            <a:srcRect/>
            <a:stretch/>
          </p:blipFill>
          <p:spPr>
            <a:xfrm>
              <a:off x="6328000" y="2898125"/>
              <a:ext cx="1003702" cy="1877125"/>
            </a:xfrm>
            <a:prstGeom prst="rect">
              <a:avLst/>
            </a:prstGeom>
            <a:noFill/>
            <a:ln>
              <a:noFill/>
            </a:ln>
          </p:spPr>
        </p:pic>
        <p:pic>
          <p:nvPicPr>
            <p:cNvPr id="551" name="Google Shape;551;p59" descr="spen.png"/>
            <p:cNvPicPr preferRelativeResize="0"/>
            <p:nvPr/>
          </p:nvPicPr>
          <p:blipFill rotWithShape="1">
            <a:blip r:embed="rId4">
              <a:alphaModFix/>
            </a:blip>
            <a:srcRect/>
            <a:stretch/>
          </p:blipFill>
          <p:spPr>
            <a:xfrm>
              <a:off x="6062350" y="3364238"/>
              <a:ext cx="241075" cy="1411025"/>
            </a:xfrm>
            <a:prstGeom prst="rect">
              <a:avLst/>
            </a:prstGeom>
            <a:noFill/>
            <a:ln>
              <a:noFill/>
            </a:ln>
          </p:spPr>
        </p:pic>
      </p:grpSp>
      <p:sp>
        <p:nvSpPr>
          <p:cNvPr id="552" name="Google Shape;552;p59"/>
          <p:cNvSpPr txBox="1"/>
          <p:nvPr/>
        </p:nvSpPr>
        <p:spPr>
          <a:xfrm>
            <a:off x="457200" y="4953000"/>
            <a:ext cx="4038600" cy="1676400"/>
          </a:xfrm>
          <a:prstGeom prst="rect">
            <a:avLst/>
          </a:prstGeom>
          <a:noFill/>
          <a:ln w="76200"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endParaRPr sz="2400" b="0" i="0" u="none">
              <a:solidFill>
                <a:schemeClr val="dk1"/>
              </a:solidFill>
              <a:latin typeface="Times New Roman"/>
              <a:ea typeface="Times New Roman"/>
              <a:cs typeface="Times New Roman"/>
              <a:sym typeface="Times New Roman"/>
            </a:endParaRPr>
          </a:p>
        </p:txBody>
      </p:sp>
      <p:sp>
        <p:nvSpPr>
          <p:cNvPr id="553" name="Google Shape;553;p59"/>
          <p:cNvSpPr txBox="1"/>
          <p:nvPr/>
        </p:nvSpPr>
        <p:spPr>
          <a:xfrm>
            <a:off x="2971800" y="5791200"/>
            <a:ext cx="1457325" cy="350837"/>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FF"/>
              </a:buClr>
              <a:buSzPts val="1800"/>
              <a:buFont typeface="Times New Roman"/>
              <a:buNone/>
            </a:pPr>
            <a:r>
              <a:rPr lang="en-US" sz="1800" b="1" i="1" u="none">
                <a:solidFill>
                  <a:srgbClr val="0000FF"/>
                </a:solidFill>
                <a:latin typeface="Times New Roman"/>
                <a:ea typeface="Times New Roman"/>
                <a:cs typeface="Times New Roman"/>
                <a:sym typeface="Times New Roman"/>
              </a:rPr>
              <a:t>acceleration</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557"/>
        <p:cNvGrpSpPr/>
        <p:nvPr/>
      </p:nvGrpSpPr>
      <p:grpSpPr>
        <a:xfrm>
          <a:off x="0" y="0"/>
          <a:ext cx="0" cy="0"/>
          <a:chOff x="0" y="0"/>
          <a:chExt cx="0" cy="0"/>
        </a:xfrm>
      </p:grpSpPr>
      <p:sp>
        <p:nvSpPr>
          <p:cNvPr id="558" name="Google Shape;558;p60"/>
          <p:cNvSpPr txBox="1">
            <a:spLocks noGrp="1"/>
          </p:cNvSpPr>
          <p:nvPr>
            <p:ph type="title"/>
          </p:nvPr>
        </p:nvSpPr>
        <p:spPr>
          <a:xfrm>
            <a:off x="906462" y="228600"/>
            <a:ext cx="7545387" cy="11430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2"/>
              </a:buClr>
              <a:buSzPts val="3600"/>
              <a:buFont typeface="Arial Black"/>
              <a:buNone/>
            </a:pPr>
            <a:r>
              <a:rPr lang="en-US" sz="3600" b="0" i="0" u="none">
                <a:solidFill>
                  <a:schemeClr val="dk2"/>
                </a:solidFill>
                <a:latin typeface="Arial Black"/>
                <a:ea typeface="Arial Black"/>
                <a:cs typeface="Arial Black"/>
                <a:sym typeface="Arial Black"/>
              </a:rPr>
              <a:t>Operating systems are everywhere</a:t>
            </a:r>
            <a:endParaRPr/>
          </a:p>
        </p:txBody>
      </p:sp>
      <p:sp>
        <p:nvSpPr>
          <p:cNvPr id="559" name="Google Shape;559;p60"/>
          <p:cNvSpPr txBox="1"/>
          <p:nvPr/>
        </p:nvSpPr>
        <p:spPr>
          <a:xfrm>
            <a:off x="6457950" y="6356350"/>
            <a:ext cx="2057400" cy="365125"/>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800"/>
              <a:buFont typeface="Times New Roman"/>
              <a:buNone/>
            </a:pPr>
            <a:fld id="{00000000-1234-1234-1234-123412341234}" type="slidenum">
              <a:rPr lang="en-US" sz="1800" b="0" i="0" u="none">
                <a:solidFill>
                  <a:srgbClr val="000000"/>
                </a:solidFill>
                <a:latin typeface="Times New Roman"/>
                <a:ea typeface="Times New Roman"/>
                <a:cs typeface="Times New Roman"/>
                <a:sym typeface="Times New Roman"/>
              </a:rPr>
              <a:t>42</a:t>
            </a:fld>
            <a:endParaRPr/>
          </a:p>
        </p:txBody>
      </p:sp>
      <p:pic>
        <p:nvPicPr>
          <p:cNvPr id="560" name="Google Shape;560;p60" descr="smartwatch_LG.jpg"/>
          <p:cNvPicPr preferRelativeResize="0"/>
          <p:nvPr/>
        </p:nvPicPr>
        <p:blipFill rotWithShape="1">
          <a:blip r:embed="rId3">
            <a:alphaModFix/>
          </a:blip>
          <a:srcRect/>
          <a:stretch/>
        </p:blipFill>
        <p:spPr>
          <a:xfrm>
            <a:off x="1017587" y="2390775"/>
            <a:ext cx="1276350" cy="1314450"/>
          </a:xfrm>
          <a:prstGeom prst="rect">
            <a:avLst/>
          </a:prstGeom>
          <a:noFill/>
          <a:ln>
            <a:noFill/>
          </a:ln>
        </p:spPr>
      </p:pic>
      <p:pic>
        <p:nvPicPr>
          <p:cNvPr id="561" name="Google Shape;561;p60" descr="laptop.png"/>
          <p:cNvPicPr preferRelativeResize="0"/>
          <p:nvPr/>
        </p:nvPicPr>
        <p:blipFill rotWithShape="1">
          <a:blip r:embed="rId4">
            <a:alphaModFix/>
          </a:blip>
          <a:srcRect/>
          <a:stretch/>
        </p:blipFill>
        <p:spPr>
          <a:xfrm>
            <a:off x="4994275" y="4845050"/>
            <a:ext cx="2249487" cy="1628775"/>
          </a:xfrm>
          <a:prstGeom prst="rect">
            <a:avLst/>
          </a:prstGeom>
          <a:noFill/>
          <a:ln>
            <a:noFill/>
          </a:ln>
        </p:spPr>
      </p:pic>
      <p:pic>
        <p:nvPicPr>
          <p:cNvPr id="562" name="Google Shape;562;p60" descr="Google_glass.resized.png"/>
          <p:cNvPicPr preferRelativeResize="0"/>
          <p:nvPr/>
        </p:nvPicPr>
        <p:blipFill rotWithShape="1">
          <a:blip r:embed="rId5">
            <a:alphaModFix/>
          </a:blip>
          <a:srcRect/>
          <a:stretch/>
        </p:blipFill>
        <p:spPr>
          <a:xfrm>
            <a:off x="3200400" y="2817812"/>
            <a:ext cx="2959100" cy="887412"/>
          </a:xfrm>
          <a:prstGeom prst="rect">
            <a:avLst/>
          </a:prstGeom>
          <a:noFill/>
          <a:ln>
            <a:noFill/>
          </a:ln>
        </p:spPr>
      </p:pic>
      <p:pic>
        <p:nvPicPr>
          <p:cNvPr id="563" name="Google Shape;563;p60" descr="Nexus9.jpg"/>
          <p:cNvPicPr preferRelativeResize="0"/>
          <p:nvPr/>
        </p:nvPicPr>
        <p:blipFill rotWithShape="1">
          <a:blip r:embed="rId6">
            <a:alphaModFix/>
          </a:blip>
          <a:srcRect/>
          <a:stretch/>
        </p:blipFill>
        <p:spPr>
          <a:xfrm>
            <a:off x="1962150" y="4913312"/>
            <a:ext cx="1936750" cy="1314450"/>
          </a:xfrm>
          <a:prstGeom prst="rect">
            <a:avLst/>
          </a:prstGeom>
          <a:noFill/>
          <a:ln>
            <a:noFill/>
          </a:ln>
        </p:spPr>
      </p:pic>
      <p:grpSp>
        <p:nvGrpSpPr>
          <p:cNvPr id="564" name="Google Shape;564;p60"/>
          <p:cNvGrpSpPr/>
          <p:nvPr/>
        </p:nvGrpSpPr>
        <p:grpSpPr>
          <a:xfrm>
            <a:off x="6915150" y="2376487"/>
            <a:ext cx="982662" cy="1443038"/>
            <a:chOff x="6062350" y="2898125"/>
            <a:chExt cx="1269352" cy="1877138"/>
          </a:xfrm>
        </p:grpSpPr>
        <p:pic>
          <p:nvPicPr>
            <p:cNvPr id="565" name="Google Shape;565;p60" descr="note3_2.png"/>
            <p:cNvPicPr preferRelativeResize="0"/>
            <p:nvPr/>
          </p:nvPicPr>
          <p:blipFill rotWithShape="1">
            <a:blip r:embed="rId7">
              <a:alphaModFix/>
            </a:blip>
            <a:srcRect/>
            <a:stretch/>
          </p:blipFill>
          <p:spPr>
            <a:xfrm>
              <a:off x="6328000" y="2898125"/>
              <a:ext cx="1003702" cy="1877125"/>
            </a:xfrm>
            <a:prstGeom prst="rect">
              <a:avLst/>
            </a:prstGeom>
            <a:noFill/>
            <a:ln>
              <a:noFill/>
            </a:ln>
          </p:spPr>
        </p:pic>
        <p:pic>
          <p:nvPicPr>
            <p:cNvPr id="566" name="Google Shape;566;p60" descr="spen.png"/>
            <p:cNvPicPr preferRelativeResize="0"/>
            <p:nvPr/>
          </p:nvPicPr>
          <p:blipFill rotWithShape="1">
            <a:blip r:embed="rId8">
              <a:alphaModFix/>
            </a:blip>
            <a:srcRect/>
            <a:stretch/>
          </p:blipFill>
          <p:spPr>
            <a:xfrm>
              <a:off x="6062350" y="3364238"/>
              <a:ext cx="241075" cy="1411025"/>
            </a:xfrm>
            <a:prstGeom prst="rect">
              <a:avLst/>
            </a:prstGeom>
            <a:noFill/>
            <a:ln>
              <a:noFill/>
            </a:ln>
          </p:spPr>
        </p:pic>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71" name="Google Shape;571;p61"/>
          <p:cNvSpPr txBox="1">
            <a:spLocks noGrp="1"/>
          </p:cNvSpPr>
          <p:nvPr>
            <p:ph type="title"/>
          </p:nvPr>
        </p:nvSpPr>
        <p:spPr>
          <a:xfrm>
            <a:off x="906462" y="228600"/>
            <a:ext cx="7545387" cy="11430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2"/>
              </a:buClr>
              <a:buSzPts val="3600"/>
              <a:buFont typeface="Arial Black"/>
              <a:buNone/>
            </a:pPr>
            <a:r>
              <a:rPr lang="en-US" sz="3600" b="0" i="0" u="none">
                <a:solidFill>
                  <a:schemeClr val="dk2"/>
                </a:solidFill>
                <a:latin typeface="Arial Black"/>
                <a:ea typeface="Arial Black"/>
                <a:cs typeface="Arial Black"/>
                <a:sym typeface="Arial Black"/>
              </a:rPr>
              <a:t>Operating systems are everywhere</a:t>
            </a:r>
            <a:endParaRPr/>
          </a:p>
        </p:txBody>
      </p:sp>
      <p:sp>
        <p:nvSpPr>
          <p:cNvPr id="572" name="Google Shape;572;p61"/>
          <p:cNvSpPr txBox="1"/>
          <p:nvPr/>
        </p:nvSpPr>
        <p:spPr>
          <a:xfrm>
            <a:off x="6457950" y="6356350"/>
            <a:ext cx="2057400" cy="365125"/>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800"/>
              <a:buFont typeface="Times New Roman"/>
              <a:buNone/>
            </a:pPr>
            <a:fld id="{00000000-1234-1234-1234-123412341234}" type="slidenum">
              <a:rPr lang="en-US" sz="1800" b="0" i="0" u="none">
                <a:solidFill>
                  <a:srgbClr val="000000"/>
                </a:solidFill>
                <a:latin typeface="Times New Roman"/>
                <a:ea typeface="Times New Roman"/>
                <a:cs typeface="Times New Roman"/>
                <a:sym typeface="Times New Roman"/>
              </a:rPr>
              <a:t>43</a:t>
            </a:fld>
            <a:endParaRPr/>
          </a:p>
        </p:txBody>
      </p:sp>
      <p:pic>
        <p:nvPicPr>
          <p:cNvPr id="573" name="Google Shape;573;p61" descr="Samsung-Smart-Washer.jpg"/>
          <p:cNvPicPr preferRelativeResize="0"/>
          <p:nvPr/>
        </p:nvPicPr>
        <p:blipFill rotWithShape="1">
          <a:blip r:embed="rId3">
            <a:alphaModFix/>
          </a:blip>
          <a:srcRect/>
          <a:stretch/>
        </p:blipFill>
        <p:spPr>
          <a:xfrm>
            <a:off x="3194050" y="1887537"/>
            <a:ext cx="1320800" cy="1924050"/>
          </a:xfrm>
          <a:prstGeom prst="rect">
            <a:avLst/>
          </a:prstGeom>
          <a:noFill/>
          <a:ln>
            <a:noFill/>
          </a:ln>
        </p:spPr>
      </p:pic>
      <p:pic>
        <p:nvPicPr>
          <p:cNvPr id="574" name="Google Shape;574;p61" descr="dropcam.jpg"/>
          <p:cNvPicPr preferRelativeResize="0"/>
          <p:nvPr/>
        </p:nvPicPr>
        <p:blipFill rotWithShape="1">
          <a:blip r:embed="rId4">
            <a:alphaModFix/>
          </a:blip>
          <a:srcRect l="19499" r="19006"/>
          <a:stretch/>
        </p:blipFill>
        <p:spPr>
          <a:xfrm>
            <a:off x="2027237" y="2108200"/>
            <a:ext cx="760412" cy="1235075"/>
          </a:xfrm>
          <a:prstGeom prst="rect">
            <a:avLst/>
          </a:prstGeom>
          <a:noFill/>
          <a:ln>
            <a:noFill/>
          </a:ln>
        </p:spPr>
      </p:pic>
      <p:pic>
        <p:nvPicPr>
          <p:cNvPr id="575" name="Google Shape;575;p61" descr="nest.jpg"/>
          <p:cNvPicPr preferRelativeResize="0"/>
          <p:nvPr/>
        </p:nvPicPr>
        <p:blipFill rotWithShape="1">
          <a:blip r:embed="rId5">
            <a:alphaModFix/>
          </a:blip>
          <a:srcRect/>
          <a:stretch/>
        </p:blipFill>
        <p:spPr>
          <a:xfrm>
            <a:off x="384175" y="2108200"/>
            <a:ext cx="1235075" cy="1235075"/>
          </a:xfrm>
          <a:prstGeom prst="rect">
            <a:avLst/>
          </a:prstGeom>
          <a:noFill/>
          <a:ln>
            <a:noFill/>
          </a:ln>
        </p:spPr>
      </p:pic>
      <p:pic>
        <p:nvPicPr>
          <p:cNvPr id="576" name="Google Shape;576;p61" descr="nest_protect_smoke_co_alarm.jpg"/>
          <p:cNvPicPr preferRelativeResize="0"/>
          <p:nvPr/>
        </p:nvPicPr>
        <p:blipFill rotWithShape="1">
          <a:blip r:embed="rId6">
            <a:alphaModFix/>
          </a:blip>
          <a:srcRect/>
          <a:stretch/>
        </p:blipFill>
        <p:spPr>
          <a:xfrm>
            <a:off x="7181850" y="2197100"/>
            <a:ext cx="1235075" cy="1235075"/>
          </a:xfrm>
          <a:prstGeom prst="rect">
            <a:avLst/>
          </a:prstGeom>
          <a:noFill/>
          <a:ln>
            <a:noFill/>
          </a:ln>
        </p:spPr>
      </p:pic>
      <p:pic>
        <p:nvPicPr>
          <p:cNvPr id="577" name="Google Shape;577;p61" descr="cart.jpg"/>
          <p:cNvPicPr preferRelativeResize="0"/>
          <p:nvPr/>
        </p:nvPicPr>
        <p:blipFill rotWithShape="1">
          <a:blip r:embed="rId7">
            <a:alphaModFix/>
          </a:blip>
          <a:srcRect/>
          <a:stretch/>
        </p:blipFill>
        <p:spPr>
          <a:xfrm>
            <a:off x="5083175" y="4573587"/>
            <a:ext cx="1898650" cy="1066800"/>
          </a:xfrm>
          <a:prstGeom prst="rect">
            <a:avLst/>
          </a:prstGeom>
          <a:noFill/>
          <a:ln>
            <a:noFill/>
          </a:ln>
        </p:spPr>
      </p:pic>
      <p:pic>
        <p:nvPicPr>
          <p:cNvPr id="578" name="Google Shape;578;p61" descr="iot_rejiva_health_monitor.png"/>
          <p:cNvPicPr preferRelativeResize="0"/>
          <p:nvPr/>
        </p:nvPicPr>
        <p:blipFill rotWithShape="1">
          <a:blip r:embed="rId8">
            <a:alphaModFix/>
          </a:blip>
          <a:srcRect/>
          <a:stretch/>
        </p:blipFill>
        <p:spPr>
          <a:xfrm>
            <a:off x="2903537" y="4181475"/>
            <a:ext cx="1236662" cy="511175"/>
          </a:xfrm>
          <a:prstGeom prst="rect">
            <a:avLst/>
          </a:prstGeom>
          <a:noFill/>
          <a:ln>
            <a:noFill/>
          </a:ln>
        </p:spPr>
      </p:pic>
      <p:pic>
        <p:nvPicPr>
          <p:cNvPr id="579" name="Google Shape;579;p61" descr="iot_highfive_video_conferencing.jpg"/>
          <p:cNvPicPr preferRelativeResize="0"/>
          <p:nvPr/>
        </p:nvPicPr>
        <p:blipFill rotWithShape="1">
          <a:blip r:embed="rId9">
            <a:alphaModFix/>
          </a:blip>
          <a:srcRect/>
          <a:stretch/>
        </p:blipFill>
        <p:spPr>
          <a:xfrm>
            <a:off x="4743450" y="2649537"/>
            <a:ext cx="2154237" cy="425450"/>
          </a:xfrm>
          <a:prstGeom prst="rect">
            <a:avLst/>
          </a:prstGeom>
          <a:noFill/>
          <a:ln>
            <a:noFill/>
          </a:ln>
        </p:spPr>
      </p:pic>
      <p:pic>
        <p:nvPicPr>
          <p:cNvPr id="580" name="Google Shape;580;p61" descr="iot_skully_connected_motorcycle_helmet.png"/>
          <p:cNvPicPr preferRelativeResize="0"/>
          <p:nvPr/>
        </p:nvPicPr>
        <p:blipFill rotWithShape="1">
          <a:blip r:embed="rId10">
            <a:alphaModFix/>
          </a:blip>
          <a:srcRect/>
          <a:stretch/>
        </p:blipFill>
        <p:spPr>
          <a:xfrm>
            <a:off x="973137" y="4489450"/>
            <a:ext cx="1144587" cy="1235075"/>
          </a:xfrm>
          <a:prstGeom prst="rect">
            <a:avLst/>
          </a:prstGeom>
          <a:noFill/>
          <a:ln>
            <a:noFill/>
          </a:ln>
        </p:spPr>
      </p:pic>
      <p:pic>
        <p:nvPicPr>
          <p:cNvPr id="581" name="Google Shape;581;p61" descr="iot_vivosmart_fitness_band_smartwatch.jpg"/>
          <p:cNvPicPr preferRelativeResize="0"/>
          <p:nvPr/>
        </p:nvPicPr>
        <p:blipFill rotWithShape="1">
          <a:blip r:embed="rId11">
            <a:alphaModFix/>
          </a:blip>
          <a:srcRect/>
          <a:stretch/>
        </p:blipFill>
        <p:spPr>
          <a:xfrm>
            <a:off x="3128962" y="5062537"/>
            <a:ext cx="615950" cy="1066800"/>
          </a:xfrm>
          <a:prstGeom prst="rect">
            <a:avLst/>
          </a:prstGeom>
          <a:noFill/>
          <a:ln>
            <a:noFill/>
          </a:ln>
        </p:spPr>
      </p:pic>
      <p:pic>
        <p:nvPicPr>
          <p:cNvPr id="582" name="Google Shape;582;p61" descr="iot_wink_led_light_bulb.jpg"/>
          <p:cNvPicPr preferRelativeResize="0"/>
          <p:nvPr/>
        </p:nvPicPr>
        <p:blipFill rotWithShape="1">
          <a:blip r:embed="rId12">
            <a:alphaModFix/>
          </a:blip>
          <a:srcRect/>
          <a:stretch/>
        </p:blipFill>
        <p:spPr>
          <a:xfrm>
            <a:off x="7837487" y="4638675"/>
            <a:ext cx="614362" cy="936625"/>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587"/>
        <p:cNvGrpSpPr/>
        <p:nvPr/>
      </p:nvGrpSpPr>
      <p:grpSpPr>
        <a:xfrm>
          <a:off x="0" y="0"/>
          <a:ext cx="0" cy="0"/>
          <a:chOff x="0" y="0"/>
          <a:chExt cx="0" cy="0"/>
        </a:xfrm>
      </p:grpSpPr>
      <p:sp>
        <p:nvSpPr>
          <p:cNvPr id="588" name="Google Shape;588;p62"/>
          <p:cNvSpPr txBox="1">
            <a:spLocks noGrp="1"/>
          </p:cNvSpPr>
          <p:nvPr>
            <p:ph type="title"/>
          </p:nvPr>
        </p:nvSpPr>
        <p:spPr>
          <a:xfrm>
            <a:off x="406400" y="228600"/>
            <a:ext cx="7772400" cy="1143000"/>
          </a:xfrm>
          <a:prstGeom prst="rect">
            <a:avLst/>
          </a:prstGeom>
        </p:spPr>
        <p:txBody>
          <a:bodyPr spcFirstLastPara="1" wrap="square" lIns="91425" tIns="45700" rIns="91425" bIns="45700" anchor="b" anchorCtr="0">
            <a:noAutofit/>
          </a:bodyPr>
          <a:lstStyle/>
          <a:p>
            <a:pPr marL="0" lvl="0" indent="0" algn="l" rtl="0">
              <a:spcBef>
                <a:spcPts val="0"/>
              </a:spcBef>
              <a:spcAft>
                <a:spcPts val="0"/>
              </a:spcAft>
              <a:buNone/>
            </a:pPr>
            <a:r>
              <a:rPr lang="en-US"/>
              <a:t>Info-tainment!!</a:t>
            </a:r>
            <a:endParaRPr/>
          </a:p>
        </p:txBody>
      </p:sp>
      <p:sp>
        <p:nvSpPr>
          <p:cNvPr id="589" name="Google Shape;589;p62"/>
          <p:cNvSpPr txBox="1">
            <a:spLocks noGrp="1"/>
          </p:cNvSpPr>
          <p:nvPr>
            <p:ph type="body" idx="1"/>
          </p:nvPr>
        </p:nvSpPr>
        <p:spPr>
          <a:xfrm>
            <a:off x="381000" y="1676400"/>
            <a:ext cx="8255100" cy="44196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590" name="Google Shape;590;p62"/>
          <p:cNvSpPr txBox="1">
            <a:spLocks noGrp="1"/>
          </p:cNvSpPr>
          <p:nvPr>
            <p:ph type="sldNum" idx="12"/>
          </p:nvPr>
        </p:nvSpPr>
        <p:spPr>
          <a:xfrm>
            <a:off x="6731000" y="6229350"/>
            <a:ext cx="19050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chemeClr val="lt2"/>
              </a:buClr>
              <a:buSzPts val="1400"/>
              <a:buFont typeface="Arial"/>
              <a:buNone/>
            </a:pPr>
            <a:fld id="{00000000-1234-1234-1234-123412341234}" type="slidenum">
              <a:rPr lang="en-US"/>
              <a:t>44</a:t>
            </a:fld>
            <a:endParaRPr/>
          </a:p>
        </p:txBody>
      </p:sp>
      <p:pic>
        <p:nvPicPr>
          <p:cNvPr id="591" name="Google Shape;591;p62" descr="Bored of Windows, Mac OS or Linux?  There is more to try than just the standard 'big three' OSes.  I take a look at 12 amazingly alternative Operating Systems you can use in 2020.&#10;&#10;My retro gaming podcast: http://theretrohour.com&#10;&#10;My Twitter: http://twitter.com/danwood_uk&#10;My Facebook: http://facebook.com/danwooduk&#10;&#10;Operating Systems mentioned:&#10;&#10;Haiku OS: https://www.haiku-os.org/&#10;ReactOS: https://reactos.org/&#10;Friend: https://friendos.com/ - For a FREE demo account email info@friendos.com or visit their discord at: https://discord.gg/HQ93NFG&#10;ARAnyM: https://aranym.github.io/&#10;Risc OS Open: https://www.riscosopen.org/content/&#10;MorphOS: https://www.morphos-team.net/&#10;ArcaOS: https://www.arcanoae.com/arcaos/&#10;AROS: http://aros.sourceforge.net/&#10;Oracle Solaris 11: https://www.oracle.com/uk/solaris/solaris11/&#10;Minix: https://www.minix3.org/&#10;AmigaOS 4.1: https://www.amigaos.net/&#10;TempleOS: https://templeos.org/&#10;&#10;Sources used in this video:&#10;&#10;The Computer Chronicles - New PCs (1996): https://youtu.be/cElVxDoCEsI&#10;The Computer Chronicles - OS/2 Warp (1994): https://youtu.be/mmxabyk0S2M&#10;ArcaOS (the new OS/2) Review&quot; - Lunduke Hour (used with permission): https://youtu.be/0PZE_swqO5U&#10;Terry A. Davis' TempleOS YouTube Channel Archive: https://archive.org/details/TerryADavisTempleOSYouTubeChannelArchive&#10;TempleOS | Down the Rabbit Hole: https://youtu.be/UCgoxQCf5Jg&#10;BeOS Demo Video: https://youtu.be/BsVydyC8ZGQ&#10;Acorn Archimedes - A Technical Introduction: https://youtu.be/KKTa54UikgE&#10;&#10;#retrocomputing #operatingsystems #computing" title="12 Alternative Operating Systems You Can Use In 2020">
            <a:hlinkClick r:id="rId3"/>
          </p:cNvPr>
          <p:cNvPicPr preferRelativeResize="0"/>
          <p:nvPr/>
        </p:nvPicPr>
        <p:blipFill>
          <a:blip r:embed="rId4">
            <a:alphaModFix/>
          </a:blip>
          <a:stretch>
            <a:fillRect/>
          </a:stretch>
        </p:blipFill>
        <p:spPr>
          <a:xfrm>
            <a:off x="5519975" y="1676400"/>
            <a:ext cx="2973600" cy="2230200"/>
          </a:xfrm>
          <a:prstGeom prst="rect">
            <a:avLst/>
          </a:prstGeom>
          <a:noFill/>
          <a:ln>
            <a:noFill/>
          </a:ln>
        </p:spPr>
      </p:pic>
      <p:pic>
        <p:nvPicPr>
          <p:cNvPr id="592" name="Google Shape;592;p62" descr="Samsung is adapting a mobile operating system for use in a Television with Tizen OS. Tizen, which has struggled to find a suitable home in smart phones and smart watches, looks like it belongs in Samsung’s smart TVs. Similar in many ways to LG’s WebOS, Tizen OS doesn’t just grant access to apps and games (though it certainly does that) but it serves as the TV’s operating system, too, giving the user quick access to TV settings, control over connected components like cable boxes, and customized screens that put the user’s most oft-used channels and apps within quick reach.&#10;&#10;We were able to spend some time looking at Samsung’s Tizen-based smart TVs at CES 2015, but it wasn’t until a Samsung SUHD TV event held at the historic Rainbow Room in New York that we got a chance to go hands-on and learn what the system felt like. Now that we’ve had a chance to have a go at it, we think Tizen has finally found a home that suits its abilities.&#10;&#10;Working within Tizen requires the use of a motion-activated remote control. The simplified pod works much like a Nintendo Wii controller or LG’s Magic Motion remote, with one key difference: In order to activate an on-screen cursor, you must lightly touch a motion control button. You mustn’t press too hard (that action performs a “select” or “OK” function) but a light touch will bring up a motion-controlled cursor with which you can point-and-click, and drag-and-drop your way through the interface.&#10;&#10;SUBSCRIBE FOR THE LATEST VIDEOS&#10;http://www.youtube.com/subscription_center?add_user=DigitalTrends&#10;&#10;VISIT DIGITAL TRENDS &#10;http://www.digitaltrends.com/&#10;&#10;CHECK OUT OUR LATEST PODCAST&#10;http://www.digitaltrends.com/podcasts/&#10;&#10;&#10;https://www.facebook.com/digitaltrendsftw&#10;https://twitter.com/digitaltrends&#10;https://plus.google.com/+digitaltrends/posts" title="Samsung Tizen Smart TV OS">
            <a:hlinkClick r:id="rId5"/>
          </p:cNvPr>
          <p:cNvPicPr preferRelativeResize="0"/>
          <p:nvPr/>
        </p:nvPicPr>
        <p:blipFill>
          <a:blip r:embed="rId6">
            <a:alphaModFix/>
          </a:blip>
          <a:stretch>
            <a:fillRect/>
          </a:stretch>
        </p:blipFill>
        <p:spPr>
          <a:xfrm>
            <a:off x="527025" y="1676400"/>
            <a:ext cx="3233975" cy="2425481"/>
          </a:xfrm>
          <a:prstGeom prst="rect">
            <a:avLst/>
          </a:prstGeom>
          <a:noFill/>
          <a:ln>
            <a:noFill/>
          </a:ln>
        </p:spPr>
      </p:pic>
      <p:pic>
        <p:nvPicPr>
          <p:cNvPr id="593" name="Google Shape;593;p62" descr="Buying links for all three watches shown, Galaxy Watch, ZGPAX S216, Ticwatch PRO:&#10;&#10;Samsung Galaxy Watch:&#10;Samsung Smartwatches: https://amzn.to/2Auf3vh&#10;Galaxy Watch 46mm Bluetooth:  https://amzn.to/2x42Xq3&#10;Galaxy Watch 46mm LTE:  https://amzn.to/2Nr1LXM&#10;Galaxy Watch 42mm Bluetooth:  https://amzn.to/2CzxMsl&#10;Galaxy Watch 42mm LTE: https://amzn.to/2MbJRn2&#10;Galaxy Watch 42mm LTE (Rose Gold):  https://amzn.to/2CyVe9l&#10;&#10;If you prefer the Gear S3, check these links:&#10;Samsung Gear S3 Frontier Smartwatch (Bluetooth) – US Version with Warranty:  https://amzn.to/2B2X6pW&#10;SAMSUNG GEAR S3 Frontier Smartwatch 46MM - Dark Grey (Certified Refurbished): https://amzn.to/2OugdLl&#10;&#10;ZGPAX S216:&#10;ZGPAX S216 Android 1GB/16GB Smartwatch: https://www.tomtop.com/p-pa4378b.html?aid=g9631&#10;ZGPAX S216 Android 512M/8GB Smartwatch: https://www.tomtop.com/p-pa4378b-1.html?aid=g9631&#10;Special $8 discount coupon on either watch, use coupon code: ZJW81&#10;&#10;Mobvoi Ticwatch PRO:&#10;TicWatch PRO Amazon Buying Link: https://amzn.to/2NMCDrH&#10;See more TicWatch choices: https://amzn.to/2LcBtHT&#10;TicWatch Home on Amazon: https://amzn.to/2Lcpzuh&#10;Mobvoi Home on Amazon: https://amzn.to/2yFfotN&#10;Ticwatch 2:  https://amzn.to/2LFhyhJ&#10;Ticwatch E:  https://amzn.to/2OaBo6b&#10;Ticwatch S:  https://amzn.to/2NBogpf&#10;&#10;Many thanks to our viewers for making this YouTube site popular and to our sponsors for their support. If you are interested in purchasing any of the watches featured here, please use the links listed above. It will help us receive more watches to review for you in the future. Thanks!&#10;&#10;Recommended: SpeedTalkMobile.com for smartwatch cellular calling, texting, 4G LTE Data. Use code:  MRTICKS   for SIM card free shipping. Plans start at $5. Video https://youtu.be/2BDW0w-D4cc&#10;&#10;DESCRIPTION:&#10;Now with so many different smartwatches on the market, it's time to take a look at the underlying core software, the Operating System, or OS, behind the major alternatives to the Apple Watch. This includes the Tizen OS from Samsung, the Android OS from Google, originally meant for phones, and the Android Wear OS, also by Google, but made primarily for wearables.&#10;&#10;This is a quick look at these systems in operation on each watch format. It gets a bit confusing, but with enough repeats you'll start to get a feel for the overall operation of each watch.&#10;&#10;If you want to go deeper, here are the full reviews of the watches shown in this video:&#10;Samsung Galaxy Watch full review:  https://youtu.be/WzdYiiFwvFQ&#10;ZGPAX S216 review:  https://youtu.be/3OFNTWjJHUI&#10;Ticwatch Pro full review:  https://youtu.be/C4PKOp3uoe4&#10;&#10;See all our videos on http://SmartWatchTicks.com Your subscription to this Channel is appreciated, as are “Likes” on individual videos. Your clicks helps make these videos popular with the search engines, and that helps us grow! Thanks for your support.  — Mr. Ticks&#10;&#10;&#10;—————————————————————&#10;SMARTWATCH RESOURCE CENTER:  Compare Android watch features and specs, look up the appropriate tethering app for many different watches, check out various  recommended apps for Android smartwatches, see common Android watch FAQs, and more. Visit the updated DTNO.1 Sponsored “Smartwatch Resource Center” here:  tinyurl.com/AndroidWatches&#10;Please support our sponsors! Learn more about the latest smartwatches from DTNO.1: &#10;Visit the DTNO.1 Store: http://en.001phone.cn/?wpam_id=16&#10;Discounts and Giveaways: http://en.001phone.cn/discount-dtno-i-smartwatchsmartphone-html?wpam_id=16&#10;—————————————————————&#10;#smartwatch" title="Smartwatch OS Compared: Tizen (Galaxy Watch), Android (ZGPAX S216). and WearOS (Ticwatch PRO)">
            <a:hlinkClick r:id="rId7"/>
          </p:cNvPr>
          <p:cNvPicPr preferRelativeResize="0"/>
          <p:nvPr/>
        </p:nvPicPr>
        <p:blipFill>
          <a:blip r:embed="rId8">
            <a:alphaModFix/>
          </a:blip>
          <a:stretch>
            <a:fillRect/>
          </a:stretch>
        </p:blipFill>
        <p:spPr>
          <a:xfrm>
            <a:off x="3302350" y="3754725"/>
            <a:ext cx="2973600" cy="2230200"/>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597"/>
        <p:cNvGrpSpPr/>
        <p:nvPr/>
      </p:nvGrpSpPr>
      <p:grpSpPr>
        <a:xfrm>
          <a:off x="0" y="0"/>
          <a:ext cx="0" cy="0"/>
          <a:chOff x="0" y="0"/>
          <a:chExt cx="0" cy="0"/>
        </a:xfrm>
      </p:grpSpPr>
      <p:sp>
        <p:nvSpPr>
          <p:cNvPr id="598" name="Google Shape;598;p63"/>
          <p:cNvSpPr txBox="1"/>
          <p:nvPr/>
        </p:nvSpPr>
        <p:spPr>
          <a:xfrm>
            <a:off x="3124200" y="6229350"/>
            <a:ext cx="2895600" cy="457200"/>
          </a:xfrm>
          <a:prstGeom prst="rect">
            <a:avLst/>
          </a:prstGeom>
          <a:noFill/>
          <a:ln>
            <a:noFill/>
          </a:ln>
        </p:spPr>
        <p:txBody>
          <a:bodyPr spcFirstLastPara="1" wrap="square" lIns="91425" tIns="45700" rIns="91425" bIns="45700" anchor="b" anchorCtr="0">
            <a:noAutofit/>
          </a:bodyPr>
          <a:lstStyle/>
          <a:p>
            <a:pPr marL="0" marR="0" lvl="0" indent="0" algn="ctr" rtl="0">
              <a:lnSpc>
                <a:spcPct val="100000"/>
              </a:lnSpc>
              <a:spcBef>
                <a:spcPts val="0"/>
              </a:spcBef>
              <a:spcAft>
                <a:spcPts val="0"/>
              </a:spcAft>
              <a:buClr>
                <a:schemeClr val="lt2"/>
              </a:buClr>
              <a:buSzPts val="1400"/>
              <a:buFont typeface="Arial"/>
              <a:buNone/>
            </a:pPr>
            <a:r>
              <a:rPr lang="en-US" sz="1400" b="0" i="0" u="none">
                <a:solidFill>
                  <a:schemeClr val="lt2"/>
                </a:solidFill>
                <a:latin typeface="Arial"/>
                <a:ea typeface="Arial"/>
                <a:cs typeface="Arial"/>
                <a:sym typeface="Arial"/>
              </a:rPr>
              <a:t>Principles of Operating Systems - Lecture 1</a:t>
            </a:r>
            <a:endParaRPr/>
          </a:p>
        </p:txBody>
      </p:sp>
      <p:sp>
        <p:nvSpPr>
          <p:cNvPr id="599" name="Google Shape;599;p63"/>
          <p:cNvSpPr txBox="1"/>
          <p:nvPr/>
        </p:nvSpPr>
        <p:spPr>
          <a:xfrm>
            <a:off x="6731000" y="6229350"/>
            <a:ext cx="19050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lt2"/>
              </a:buClr>
              <a:buSzPts val="1400"/>
              <a:buFont typeface="Arial"/>
              <a:buNone/>
            </a:pPr>
            <a:fld id="{00000000-1234-1234-1234-123412341234}" type="slidenum">
              <a:rPr lang="en-US" sz="1400" b="0" i="0" u="none">
                <a:solidFill>
                  <a:schemeClr val="lt2"/>
                </a:solidFill>
                <a:latin typeface="Arial"/>
                <a:ea typeface="Arial"/>
                <a:cs typeface="Arial"/>
                <a:sym typeface="Arial"/>
              </a:rPr>
              <a:t>45</a:t>
            </a:fld>
            <a:endParaRPr/>
          </a:p>
        </p:txBody>
      </p:sp>
      <p:sp>
        <p:nvSpPr>
          <p:cNvPr id="600" name="Google Shape;600;p63"/>
          <p:cNvSpPr txBox="1">
            <a:spLocks noGrp="1"/>
          </p:cNvSpPr>
          <p:nvPr>
            <p:ph type="title"/>
          </p:nvPr>
        </p:nvSpPr>
        <p:spPr>
          <a:xfrm>
            <a:off x="406400" y="228600"/>
            <a:ext cx="7772400" cy="11430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2"/>
              </a:buClr>
              <a:buSzPts val="3600"/>
              <a:buFont typeface="Arial Black"/>
              <a:buNone/>
            </a:pPr>
            <a:r>
              <a:rPr lang="en-US" sz="3600" b="0" i="0" u="none">
                <a:solidFill>
                  <a:schemeClr val="dk2"/>
                </a:solidFill>
                <a:latin typeface="Arial Black"/>
                <a:ea typeface="Arial Black"/>
                <a:cs typeface="Arial Black"/>
                <a:sym typeface="Arial Black"/>
              </a:rPr>
              <a:t>Summary of lecture</a:t>
            </a:r>
            <a:endParaRPr/>
          </a:p>
        </p:txBody>
      </p:sp>
      <p:sp>
        <p:nvSpPr>
          <p:cNvPr id="601" name="Google Shape;601;p63"/>
          <p:cNvSpPr txBox="1">
            <a:spLocks noGrp="1"/>
          </p:cNvSpPr>
          <p:nvPr>
            <p:ph type="body" idx="1"/>
          </p:nvPr>
        </p:nvSpPr>
        <p:spPr>
          <a:xfrm>
            <a:off x="381000" y="1676400"/>
            <a:ext cx="8255000" cy="4419600"/>
          </a:xfrm>
          <a:prstGeom prst="rect">
            <a:avLst/>
          </a:prstGeom>
          <a:noFill/>
          <a:ln>
            <a:noFill/>
          </a:ln>
        </p:spPr>
        <p:txBody>
          <a:bodyPr spcFirstLastPara="1" wrap="square" lIns="91425" tIns="45700" rIns="91425" bIns="45700" anchor="t" anchorCtr="0">
            <a:noAutofit/>
          </a:bodyPr>
          <a:lstStyle/>
          <a:p>
            <a:pPr marL="342900" lvl="0" indent="-342900" algn="l" rtl="0">
              <a:lnSpc>
                <a:spcPct val="100000"/>
              </a:lnSpc>
              <a:spcBef>
                <a:spcPts val="0"/>
              </a:spcBef>
              <a:spcAft>
                <a:spcPts val="0"/>
              </a:spcAft>
              <a:buClr>
                <a:schemeClr val="accent2"/>
              </a:buClr>
              <a:buSzPts val="2800"/>
              <a:buFont typeface="Arial"/>
              <a:buChar char="●"/>
            </a:pPr>
            <a:r>
              <a:rPr lang="en-US" sz="2800" b="0" i="0" u="none">
                <a:solidFill>
                  <a:schemeClr val="dk1"/>
                </a:solidFill>
                <a:latin typeface="Tahoma"/>
                <a:ea typeface="Tahoma"/>
                <a:cs typeface="Tahoma"/>
                <a:sym typeface="Tahoma"/>
              </a:rPr>
              <a:t>What is an operating system?</a:t>
            </a:r>
            <a:endParaRPr/>
          </a:p>
          <a:p>
            <a:pPr marL="342900" lvl="0" indent="-342900" algn="l" rtl="0">
              <a:lnSpc>
                <a:spcPct val="100000"/>
              </a:lnSpc>
              <a:spcBef>
                <a:spcPts val="560"/>
              </a:spcBef>
              <a:spcAft>
                <a:spcPts val="0"/>
              </a:spcAft>
              <a:buClr>
                <a:schemeClr val="accent2"/>
              </a:buClr>
              <a:buSzPts val="2800"/>
              <a:buFont typeface="Arial"/>
              <a:buChar char="●"/>
            </a:pPr>
            <a:r>
              <a:rPr lang="en-US" sz="2800" b="0" i="0" u="none">
                <a:solidFill>
                  <a:schemeClr val="dk1"/>
                </a:solidFill>
                <a:latin typeface="Tahoma"/>
                <a:ea typeface="Tahoma"/>
                <a:cs typeface="Tahoma"/>
                <a:sym typeface="Tahoma"/>
              </a:rPr>
              <a:t>Early Operating Systems</a:t>
            </a:r>
            <a:endParaRPr/>
          </a:p>
          <a:p>
            <a:pPr marL="342900" lvl="0" indent="-342900" algn="l" rtl="0">
              <a:lnSpc>
                <a:spcPct val="100000"/>
              </a:lnSpc>
              <a:spcBef>
                <a:spcPts val="560"/>
              </a:spcBef>
              <a:spcAft>
                <a:spcPts val="0"/>
              </a:spcAft>
              <a:buClr>
                <a:schemeClr val="accent2"/>
              </a:buClr>
              <a:buSzPts val="2800"/>
              <a:buFont typeface="Arial"/>
              <a:buChar char="●"/>
            </a:pPr>
            <a:r>
              <a:rPr lang="en-US" sz="2800" b="0" i="0" u="none">
                <a:solidFill>
                  <a:schemeClr val="dk1"/>
                </a:solidFill>
                <a:latin typeface="Tahoma"/>
                <a:ea typeface="Tahoma"/>
                <a:cs typeface="Tahoma"/>
                <a:sym typeface="Tahoma"/>
              </a:rPr>
              <a:t>Simple Batch Systems</a:t>
            </a:r>
            <a:endParaRPr/>
          </a:p>
          <a:p>
            <a:pPr marL="342900" lvl="0" indent="-342900" algn="l" rtl="0">
              <a:lnSpc>
                <a:spcPct val="100000"/>
              </a:lnSpc>
              <a:spcBef>
                <a:spcPts val="560"/>
              </a:spcBef>
              <a:spcAft>
                <a:spcPts val="0"/>
              </a:spcAft>
              <a:buClr>
                <a:schemeClr val="accent2"/>
              </a:buClr>
              <a:buSzPts val="2800"/>
              <a:buFont typeface="Arial"/>
              <a:buChar char="●"/>
            </a:pPr>
            <a:r>
              <a:rPr lang="en-US" sz="2800" b="0" i="0" u="none">
                <a:solidFill>
                  <a:schemeClr val="dk1"/>
                </a:solidFill>
                <a:latin typeface="Tahoma"/>
                <a:ea typeface="Tahoma"/>
                <a:cs typeface="Tahoma"/>
                <a:sym typeface="Tahoma"/>
              </a:rPr>
              <a:t>Multiprogrammed Batch Systems</a:t>
            </a:r>
            <a:endParaRPr/>
          </a:p>
          <a:p>
            <a:pPr marL="342900" lvl="0" indent="-342900" algn="l" rtl="0">
              <a:lnSpc>
                <a:spcPct val="100000"/>
              </a:lnSpc>
              <a:spcBef>
                <a:spcPts val="560"/>
              </a:spcBef>
              <a:spcAft>
                <a:spcPts val="0"/>
              </a:spcAft>
              <a:buClr>
                <a:schemeClr val="accent2"/>
              </a:buClr>
              <a:buSzPts val="2800"/>
              <a:buFont typeface="Arial"/>
              <a:buChar char="●"/>
            </a:pPr>
            <a:r>
              <a:rPr lang="en-US" sz="2800" b="0" i="0" u="none">
                <a:solidFill>
                  <a:schemeClr val="dk1"/>
                </a:solidFill>
                <a:latin typeface="Tahoma"/>
                <a:ea typeface="Tahoma"/>
                <a:cs typeface="Tahoma"/>
                <a:sym typeface="Tahoma"/>
              </a:rPr>
              <a:t>Time-sharing Systems</a:t>
            </a:r>
            <a:endParaRPr/>
          </a:p>
          <a:p>
            <a:pPr marL="342900" lvl="0" indent="-342900" algn="l" rtl="0">
              <a:lnSpc>
                <a:spcPct val="100000"/>
              </a:lnSpc>
              <a:spcBef>
                <a:spcPts val="560"/>
              </a:spcBef>
              <a:spcAft>
                <a:spcPts val="0"/>
              </a:spcAft>
              <a:buClr>
                <a:schemeClr val="accent2"/>
              </a:buClr>
              <a:buSzPts val="2800"/>
              <a:buFont typeface="Arial"/>
              <a:buChar char="●"/>
            </a:pPr>
            <a:r>
              <a:rPr lang="en-US" sz="2800" b="0" i="0" u="none">
                <a:solidFill>
                  <a:schemeClr val="dk1"/>
                </a:solidFill>
                <a:latin typeface="Tahoma"/>
                <a:ea typeface="Tahoma"/>
                <a:cs typeface="Tahoma"/>
                <a:sym typeface="Tahoma"/>
              </a:rPr>
              <a:t>Personal Computer Systems</a:t>
            </a:r>
            <a:endParaRPr/>
          </a:p>
          <a:p>
            <a:pPr marL="342900" lvl="0" indent="-342900" algn="l" rtl="0">
              <a:lnSpc>
                <a:spcPct val="100000"/>
              </a:lnSpc>
              <a:spcBef>
                <a:spcPts val="560"/>
              </a:spcBef>
              <a:spcAft>
                <a:spcPts val="0"/>
              </a:spcAft>
              <a:buClr>
                <a:schemeClr val="accent2"/>
              </a:buClr>
              <a:buSzPts val="2800"/>
              <a:buFont typeface="Arial"/>
              <a:buChar char="●"/>
            </a:pPr>
            <a:r>
              <a:rPr lang="en-US" sz="2800" b="0" i="0" u="none">
                <a:solidFill>
                  <a:schemeClr val="dk1"/>
                </a:solidFill>
                <a:latin typeface="Tahoma"/>
                <a:ea typeface="Tahoma"/>
                <a:cs typeface="Tahoma"/>
                <a:sym typeface="Tahoma"/>
              </a:rPr>
              <a:t>Parallel and Distributed Systems</a:t>
            </a:r>
            <a:endParaRPr/>
          </a:p>
          <a:p>
            <a:pPr marL="342900" lvl="0" indent="-342900" algn="l" rtl="0">
              <a:lnSpc>
                <a:spcPct val="100000"/>
              </a:lnSpc>
              <a:spcBef>
                <a:spcPts val="560"/>
              </a:spcBef>
              <a:spcAft>
                <a:spcPts val="0"/>
              </a:spcAft>
              <a:buClr>
                <a:schemeClr val="accent2"/>
              </a:buClr>
              <a:buSzPts val="2800"/>
              <a:buFont typeface="Arial"/>
              <a:buChar char="●"/>
            </a:pPr>
            <a:r>
              <a:rPr lang="en-US" sz="2800" b="0" i="0" u="none">
                <a:solidFill>
                  <a:schemeClr val="dk1"/>
                </a:solidFill>
                <a:latin typeface="Tahoma"/>
                <a:ea typeface="Tahoma"/>
                <a:cs typeface="Tahoma"/>
                <a:sym typeface="Tahoma"/>
              </a:rPr>
              <a:t>Real-time Systems</a:t>
            </a:r>
            <a:endParaRPr/>
          </a:p>
          <a:p>
            <a:pPr marL="342900" lvl="0" indent="-165100" algn="l" rtl="0">
              <a:spcBef>
                <a:spcPts val="560"/>
              </a:spcBef>
              <a:spcAft>
                <a:spcPts val="0"/>
              </a:spcAft>
              <a:buSzPts val="2800"/>
              <a:buNone/>
            </a:pPr>
            <a:endParaRPr sz="2800" b="0" i="0" u="none">
              <a:solidFill>
                <a:schemeClr val="dk1"/>
              </a:solidFill>
              <a:latin typeface="Tahoma"/>
              <a:ea typeface="Tahoma"/>
              <a:cs typeface="Tahoma"/>
              <a:sym typeface="Tahoma"/>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605"/>
        <p:cNvGrpSpPr/>
        <p:nvPr/>
      </p:nvGrpSpPr>
      <p:grpSpPr>
        <a:xfrm>
          <a:off x="0" y="0"/>
          <a:ext cx="0" cy="0"/>
          <a:chOff x="0" y="0"/>
          <a:chExt cx="0" cy="0"/>
        </a:xfrm>
      </p:grpSpPr>
      <p:sp>
        <p:nvSpPr>
          <p:cNvPr id="606" name="Google Shape;606;p64"/>
          <p:cNvSpPr txBox="1">
            <a:spLocks noGrp="1"/>
          </p:cNvSpPr>
          <p:nvPr>
            <p:ph type="title"/>
          </p:nvPr>
        </p:nvSpPr>
        <p:spPr>
          <a:xfrm>
            <a:off x="381000" y="277812"/>
            <a:ext cx="8229600" cy="1246187"/>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000000"/>
              </a:buClr>
              <a:buSzPts val="3600"/>
              <a:buFont typeface="Arial"/>
              <a:buNone/>
            </a:pPr>
            <a:r>
              <a:rPr lang="en-US" sz="3600" b="1" i="0" u="none">
                <a:solidFill>
                  <a:srgbClr val="000000"/>
                </a:solidFill>
                <a:latin typeface="Arial"/>
                <a:ea typeface="Arial"/>
                <a:cs typeface="Arial"/>
                <a:sym typeface="Arial"/>
              </a:rPr>
              <a:t>Computer System &amp; OS Structures</a:t>
            </a:r>
            <a:endParaRPr/>
          </a:p>
        </p:txBody>
      </p:sp>
      <p:sp>
        <p:nvSpPr>
          <p:cNvPr id="607" name="Google Shape;607;p64"/>
          <p:cNvSpPr txBox="1">
            <a:spLocks noGrp="1"/>
          </p:cNvSpPr>
          <p:nvPr>
            <p:ph type="body" idx="1"/>
          </p:nvPr>
        </p:nvSpPr>
        <p:spPr>
          <a:xfrm>
            <a:off x="381000" y="1600200"/>
            <a:ext cx="8229600" cy="4911725"/>
          </a:xfrm>
          <a:prstGeom prst="rect">
            <a:avLst/>
          </a:prstGeom>
          <a:noFill/>
          <a:ln>
            <a:noFill/>
          </a:ln>
        </p:spPr>
        <p:txBody>
          <a:bodyPr spcFirstLastPara="1" wrap="square" lIns="91425" tIns="45700" rIns="91425" bIns="45700" anchor="t" anchorCtr="0">
            <a:noAutofit/>
          </a:bodyPr>
          <a:lstStyle/>
          <a:p>
            <a:pPr marL="171450" lvl="0" indent="-171450" algn="l" rtl="0">
              <a:lnSpc>
                <a:spcPct val="90000"/>
              </a:lnSpc>
              <a:spcBef>
                <a:spcPts val="0"/>
              </a:spcBef>
              <a:spcAft>
                <a:spcPts val="0"/>
              </a:spcAft>
              <a:buClr>
                <a:srgbClr val="000000"/>
              </a:buClr>
              <a:buSzPts val="2400"/>
              <a:buFont typeface="Arial"/>
              <a:buChar char="•"/>
            </a:pPr>
            <a:r>
              <a:rPr lang="en-US" sz="2400" b="0" i="0" u="none">
                <a:solidFill>
                  <a:srgbClr val="000000"/>
                </a:solidFill>
                <a:latin typeface="Arial"/>
                <a:ea typeface="Arial"/>
                <a:cs typeface="Arial"/>
                <a:sym typeface="Arial"/>
              </a:rPr>
              <a:t>Computer System O</a:t>
            </a:r>
            <a:r>
              <a:rPr lang="en-US" sz="2400" b="0" i="0" u="none">
                <a:solidFill>
                  <a:schemeClr val="dk1"/>
                </a:solidFill>
                <a:latin typeface="Tahoma"/>
                <a:ea typeface="Tahoma"/>
                <a:cs typeface="Tahoma"/>
                <a:sym typeface="Tahoma"/>
              </a:rPr>
              <a:t>rganization</a:t>
            </a:r>
            <a:endParaRPr/>
          </a:p>
          <a:p>
            <a:pPr marL="171450" lvl="0" indent="-171450" algn="l" rtl="0">
              <a:lnSpc>
                <a:spcPct val="90000"/>
              </a:lnSpc>
              <a:spcBef>
                <a:spcPts val="0"/>
              </a:spcBef>
              <a:spcAft>
                <a:spcPts val="0"/>
              </a:spcAft>
              <a:buSzPts val="2400"/>
              <a:buNone/>
            </a:pPr>
            <a:endParaRPr sz="2400" b="0" i="0" u="none">
              <a:solidFill>
                <a:schemeClr val="dk1"/>
              </a:solidFill>
              <a:latin typeface="Tahoma"/>
              <a:ea typeface="Tahoma"/>
              <a:cs typeface="Tahoma"/>
              <a:sym typeface="Tahoma"/>
            </a:endParaRPr>
          </a:p>
          <a:p>
            <a:pPr marL="171450" lvl="0" indent="-171450" algn="l" rtl="0">
              <a:lnSpc>
                <a:spcPct val="100000"/>
              </a:lnSpc>
              <a:spcBef>
                <a:spcPts val="0"/>
              </a:spcBef>
              <a:spcAft>
                <a:spcPts val="0"/>
              </a:spcAft>
              <a:buClr>
                <a:srgbClr val="000000"/>
              </a:buClr>
              <a:buSzPts val="2400"/>
              <a:buFont typeface="Arial"/>
              <a:buChar char="•"/>
            </a:pPr>
            <a:r>
              <a:rPr lang="en-US" sz="2400" b="0" i="0" u="none">
                <a:solidFill>
                  <a:schemeClr val="dk1"/>
                </a:solidFill>
                <a:latin typeface="Tahoma"/>
                <a:ea typeface="Tahoma"/>
                <a:cs typeface="Tahoma"/>
                <a:sym typeface="Tahoma"/>
              </a:rPr>
              <a:t>Operational Flow and hardware protection</a:t>
            </a:r>
            <a:endParaRPr/>
          </a:p>
          <a:p>
            <a:pPr marL="171450" lvl="0" indent="-171450" algn="l" rtl="0">
              <a:lnSpc>
                <a:spcPct val="100000"/>
              </a:lnSpc>
              <a:spcBef>
                <a:spcPts val="0"/>
              </a:spcBef>
              <a:spcAft>
                <a:spcPts val="0"/>
              </a:spcAft>
              <a:buSzPts val="2400"/>
              <a:buNone/>
            </a:pPr>
            <a:endParaRPr sz="2400" b="0" i="0" u="none">
              <a:solidFill>
                <a:schemeClr val="dk1"/>
              </a:solidFill>
              <a:latin typeface="Tahoma"/>
              <a:ea typeface="Tahoma"/>
              <a:cs typeface="Tahoma"/>
              <a:sym typeface="Tahoma"/>
            </a:endParaRPr>
          </a:p>
          <a:p>
            <a:pPr marL="171450" lvl="0" indent="-171450" algn="l" rtl="0">
              <a:lnSpc>
                <a:spcPct val="100000"/>
              </a:lnSpc>
              <a:spcBef>
                <a:spcPts val="0"/>
              </a:spcBef>
              <a:spcAft>
                <a:spcPts val="0"/>
              </a:spcAft>
              <a:buClr>
                <a:srgbClr val="000000"/>
              </a:buClr>
              <a:buSzPts val="2400"/>
              <a:buFont typeface="Arial"/>
              <a:buChar char="•"/>
            </a:pPr>
            <a:r>
              <a:rPr lang="en-US" sz="2400" b="0" i="0" u="none">
                <a:solidFill>
                  <a:schemeClr val="dk1"/>
                </a:solidFill>
                <a:latin typeface="Tahoma"/>
                <a:ea typeface="Tahoma"/>
                <a:cs typeface="Tahoma"/>
                <a:sym typeface="Tahoma"/>
              </a:rPr>
              <a:t>System call and OS services</a:t>
            </a:r>
            <a:endParaRPr/>
          </a:p>
          <a:p>
            <a:pPr marL="171450" lvl="0" indent="-171450" algn="l" rtl="0">
              <a:lnSpc>
                <a:spcPct val="100000"/>
              </a:lnSpc>
              <a:spcBef>
                <a:spcPts val="0"/>
              </a:spcBef>
              <a:spcAft>
                <a:spcPts val="0"/>
              </a:spcAft>
              <a:buSzPts val="2400"/>
              <a:buNone/>
            </a:pPr>
            <a:endParaRPr sz="2400" b="0" i="0" u="none">
              <a:solidFill>
                <a:schemeClr val="dk1"/>
              </a:solidFill>
              <a:latin typeface="Tahoma"/>
              <a:ea typeface="Tahoma"/>
              <a:cs typeface="Tahoma"/>
              <a:sym typeface="Tahoma"/>
            </a:endParaRPr>
          </a:p>
          <a:p>
            <a:pPr marL="171450" lvl="0" indent="-171450" algn="l" rtl="0">
              <a:lnSpc>
                <a:spcPct val="100000"/>
              </a:lnSpc>
              <a:spcBef>
                <a:spcPts val="0"/>
              </a:spcBef>
              <a:spcAft>
                <a:spcPts val="0"/>
              </a:spcAft>
              <a:buClr>
                <a:srgbClr val="000000"/>
              </a:buClr>
              <a:buSzPts val="2400"/>
              <a:buFont typeface="Arial"/>
              <a:buChar char="•"/>
            </a:pPr>
            <a:r>
              <a:rPr lang="en-US" sz="2400" b="0" i="0" u="none">
                <a:solidFill>
                  <a:schemeClr val="dk1"/>
                </a:solidFill>
                <a:latin typeface="Tahoma"/>
                <a:ea typeface="Tahoma"/>
                <a:cs typeface="Tahoma"/>
                <a:sym typeface="Tahoma"/>
              </a:rPr>
              <a:t>Storage architecture</a:t>
            </a:r>
            <a:endParaRPr/>
          </a:p>
          <a:p>
            <a:pPr marL="171450" lvl="0" indent="-171450" algn="l" rtl="0">
              <a:lnSpc>
                <a:spcPct val="100000"/>
              </a:lnSpc>
              <a:spcBef>
                <a:spcPts val="0"/>
              </a:spcBef>
              <a:spcAft>
                <a:spcPts val="0"/>
              </a:spcAft>
              <a:buSzPts val="2400"/>
              <a:buNone/>
            </a:pPr>
            <a:endParaRPr sz="2400" b="0" i="0" u="none">
              <a:solidFill>
                <a:schemeClr val="dk1"/>
              </a:solidFill>
              <a:latin typeface="Tahoma"/>
              <a:ea typeface="Tahoma"/>
              <a:cs typeface="Tahoma"/>
              <a:sym typeface="Tahoma"/>
            </a:endParaRPr>
          </a:p>
          <a:p>
            <a:pPr marL="171450" lvl="0" indent="-171450" algn="l" rtl="0">
              <a:lnSpc>
                <a:spcPct val="100000"/>
              </a:lnSpc>
              <a:spcBef>
                <a:spcPts val="0"/>
              </a:spcBef>
              <a:spcAft>
                <a:spcPts val="0"/>
              </a:spcAft>
              <a:buClr>
                <a:srgbClr val="000000"/>
              </a:buClr>
              <a:buSzPts val="2400"/>
              <a:buFont typeface="Arial"/>
              <a:buChar char="•"/>
            </a:pPr>
            <a:r>
              <a:rPr lang="en-US" sz="2400" b="0" i="0" u="none">
                <a:solidFill>
                  <a:schemeClr val="dk1"/>
                </a:solidFill>
                <a:latin typeface="Tahoma"/>
                <a:ea typeface="Tahoma"/>
                <a:cs typeface="Tahoma"/>
                <a:sym typeface="Tahoma"/>
              </a:rPr>
              <a:t>OS organization</a:t>
            </a:r>
            <a:endParaRPr/>
          </a:p>
          <a:p>
            <a:pPr marL="171450" lvl="0" indent="-171450" algn="l" rtl="0">
              <a:lnSpc>
                <a:spcPct val="100000"/>
              </a:lnSpc>
              <a:spcBef>
                <a:spcPts val="0"/>
              </a:spcBef>
              <a:spcAft>
                <a:spcPts val="0"/>
              </a:spcAft>
              <a:buSzPts val="2400"/>
              <a:buNone/>
            </a:pPr>
            <a:endParaRPr sz="2400" b="0" i="0" u="none">
              <a:solidFill>
                <a:schemeClr val="dk1"/>
              </a:solidFill>
              <a:latin typeface="Tahoma"/>
              <a:ea typeface="Tahoma"/>
              <a:cs typeface="Tahoma"/>
              <a:sym typeface="Tahoma"/>
            </a:endParaRPr>
          </a:p>
          <a:p>
            <a:pPr marL="171450" lvl="0" indent="-171450" algn="l" rtl="0">
              <a:lnSpc>
                <a:spcPct val="100000"/>
              </a:lnSpc>
              <a:spcBef>
                <a:spcPts val="0"/>
              </a:spcBef>
              <a:spcAft>
                <a:spcPts val="0"/>
              </a:spcAft>
              <a:buClr>
                <a:srgbClr val="000000"/>
              </a:buClr>
              <a:buSzPts val="2400"/>
              <a:buFont typeface="Arial"/>
              <a:buChar char="•"/>
            </a:pPr>
            <a:r>
              <a:rPr lang="en-US" sz="2400" b="0" i="0" u="none">
                <a:solidFill>
                  <a:schemeClr val="dk1"/>
                </a:solidFill>
                <a:latin typeface="Tahoma"/>
                <a:ea typeface="Tahoma"/>
                <a:cs typeface="Tahoma"/>
                <a:sym typeface="Tahoma"/>
              </a:rPr>
              <a:t>OS tasks</a:t>
            </a:r>
            <a:endParaRPr/>
          </a:p>
          <a:p>
            <a:pPr marL="171450" lvl="0" indent="-171450" algn="l" rtl="0">
              <a:lnSpc>
                <a:spcPct val="100000"/>
              </a:lnSpc>
              <a:spcBef>
                <a:spcPts val="0"/>
              </a:spcBef>
              <a:spcAft>
                <a:spcPts val="0"/>
              </a:spcAft>
              <a:buSzPts val="2400"/>
              <a:buNone/>
            </a:pPr>
            <a:endParaRPr sz="2400" b="0" i="0" u="none">
              <a:solidFill>
                <a:schemeClr val="dk1"/>
              </a:solidFill>
              <a:latin typeface="Tahoma"/>
              <a:ea typeface="Tahoma"/>
              <a:cs typeface="Tahoma"/>
              <a:sym typeface="Tahoma"/>
            </a:endParaRPr>
          </a:p>
          <a:p>
            <a:pPr marL="171450" lvl="0" indent="-171450" algn="l" rtl="0">
              <a:lnSpc>
                <a:spcPct val="100000"/>
              </a:lnSpc>
              <a:spcBef>
                <a:spcPts val="0"/>
              </a:spcBef>
              <a:spcAft>
                <a:spcPts val="0"/>
              </a:spcAft>
              <a:buClr>
                <a:srgbClr val="000000"/>
              </a:buClr>
              <a:buSzPts val="2400"/>
              <a:buFont typeface="Arial"/>
              <a:buChar char="•"/>
            </a:pPr>
            <a:r>
              <a:rPr lang="en-US" sz="2400" b="0" i="0" u="none">
                <a:solidFill>
                  <a:schemeClr val="dk1"/>
                </a:solidFill>
                <a:latin typeface="Tahoma"/>
                <a:ea typeface="Tahoma"/>
                <a:cs typeface="Tahoma"/>
                <a:sym typeface="Tahoma"/>
              </a:rPr>
              <a:t>Virtual Machines</a:t>
            </a:r>
            <a:endParaRPr/>
          </a:p>
          <a:p>
            <a:pPr marL="171450" lvl="0" indent="-171450" algn="l" rtl="0">
              <a:lnSpc>
                <a:spcPct val="90000"/>
              </a:lnSpc>
              <a:spcBef>
                <a:spcPts val="700"/>
              </a:spcBef>
              <a:spcAft>
                <a:spcPts val="0"/>
              </a:spcAft>
              <a:buSzPts val="2600"/>
              <a:buNone/>
            </a:pPr>
            <a:endParaRPr sz="2600" b="0" i="0" u="none">
              <a:solidFill>
                <a:srgbClr val="000000"/>
              </a:solidFill>
              <a:latin typeface="Arial"/>
              <a:ea typeface="Arial"/>
              <a:cs typeface="Arial"/>
              <a:sym typeface="Arial"/>
            </a:endParaRPr>
          </a:p>
          <a:p>
            <a:pPr marL="342900" lvl="0" indent="-177800" algn="l" rtl="0">
              <a:spcBef>
                <a:spcPts val="520"/>
              </a:spcBef>
              <a:spcAft>
                <a:spcPts val="0"/>
              </a:spcAft>
              <a:buSzPts val="2600"/>
              <a:buNone/>
            </a:pPr>
            <a:endParaRPr sz="2600" b="0" i="0" u="none">
              <a:solidFill>
                <a:srgbClr val="000000"/>
              </a:solidFill>
              <a:latin typeface="Arial"/>
              <a:ea typeface="Arial"/>
              <a:cs typeface="Arial"/>
              <a:sym typeface="Arial"/>
            </a:endParaRPr>
          </a:p>
        </p:txBody>
      </p:sp>
      <p:sp>
        <p:nvSpPr>
          <p:cNvPr id="608" name="Google Shape;608;p64"/>
          <p:cNvSpPr txBox="1"/>
          <p:nvPr/>
        </p:nvSpPr>
        <p:spPr>
          <a:xfrm>
            <a:off x="6457950" y="6356350"/>
            <a:ext cx="2057400" cy="365125"/>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800"/>
              <a:buFont typeface="Times New Roman"/>
              <a:buNone/>
            </a:pPr>
            <a:fld id="{00000000-1234-1234-1234-123412341234}" type="slidenum">
              <a:rPr lang="en-US" sz="1800" b="0" i="0" u="none">
                <a:solidFill>
                  <a:srgbClr val="000000"/>
                </a:solidFill>
                <a:latin typeface="Times New Roman"/>
                <a:ea typeface="Times New Roman"/>
                <a:cs typeface="Times New Roman"/>
                <a:sym typeface="Times New Roman"/>
              </a:rPr>
              <a:t>46</a:t>
            </a:fld>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612"/>
        <p:cNvGrpSpPr/>
        <p:nvPr/>
      </p:nvGrpSpPr>
      <p:grpSpPr>
        <a:xfrm>
          <a:off x="0" y="0"/>
          <a:ext cx="0" cy="0"/>
          <a:chOff x="0" y="0"/>
          <a:chExt cx="0" cy="0"/>
        </a:xfrm>
      </p:grpSpPr>
      <p:sp>
        <p:nvSpPr>
          <p:cNvPr id="613" name="Google Shape;613;p65"/>
          <p:cNvSpPr txBox="1">
            <a:spLocks noGrp="1"/>
          </p:cNvSpPr>
          <p:nvPr>
            <p:ph type="title"/>
          </p:nvPr>
        </p:nvSpPr>
        <p:spPr>
          <a:xfrm>
            <a:off x="381000" y="277812"/>
            <a:ext cx="8229600" cy="636587"/>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000000"/>
              </a:buClr>
              <a:buSzPts val="3300"/>
              <a:buFont typeface="Arial"/>
              <a:buNone/>
            </a:pPr>
            <a:r>
              <a:rPr lang="en-US" sz="3300" b="0" i="0" u="none">
                <a:solidFill>
                  <a:srgbClr val="000000"/>
                </a:solidFill>
                <a:latin typeface="Arial"/>
                <a:ea typeface="Arial"/>
                <a:cs typeface="Arial"/>
                <a:sym typeface="Arial"/>
              </a:rPr>
              <a:t>Computer System</a:t>
            </a:r>
            <a:r>
              <a:rPr lang="en-US" sz="3600" b="0" i="0" u="none">
                <a:solidFill>
                  <a:schemeClr val="dk2"/>
                </a:solidFill>
                <a:latin typeface="Arial Black"/>
                <a:ea typeface="Arial Black"/>
                <a:cs typeface="Arial Black"/>
                <a:sym typeface="Arial Black"/>
              </a:rPr>
              <a:t> Organization</a:t>
            </a:r>
            <a:endParaRPr/>
          </a:p>
        </p:txBody>
      </p:sp>
      <p:sp>
        <p:nvSpPr>
          <p:cNvPr id="614" name="Google Shape;614;p65"/>
          <p:cNvSpPr txBox="1"/>
          <p:nvPr/>
        </p:nvSpPr>
        <p:spPr>
          <a:xfrm>
            <a:off x="6457950" y="6356350"/>
            <a:ext cx="2057400" cy="365125"/>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800"/>
              <a:buFont typeface="Times New Roman"/>
              <a:buNone/>
            </a:pPr>
            <a:fld id="{00000000-1234-1234-1234-123412341234}" type="slidenum">
              <a:rPr lang="en-US" sz="1800" b="0" i="0" u="none">
                <a:solidFill>
                  <a:srgbClr val="000000"/>
                </a:solidFill>
                <a:latin typeface="Times New Roman"/>
                <a:ea typeface="Times New Roman"/>
                <a:cs typeface="Times New Roman"/>
                <a:sym typeface="Times New Roman"/>
              </a:rPr>
              <a:t>47</a:t>
            </a:fld>
            <a:endParaRPr/>
          </a:p>
        </p:txBody>
      </p:sp>
      <p:sp>
        <p:nvSpPr>
          <p:cNvPr id="615" name="Google Shape;615;p65"/>
          <p:cNvSpPr txBox="1"/>
          <p:nvPr/>
        </p:nvSpPr>
        <p:spPr>
          <a:xfrm>
            <a:off x="4806950" y="1136650"/>
            <a:ext cx="804862" cy="746125"/>
          </a:xfrm>
          <a:prstGeom prst="rect">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2400" b="0" i="0" u="none">
              <a:solidFill>
                <a:schemeClr val="dk1"/>
              </a:solidFill>
              <a:latin typeface="Times New Roman"/>
              <a:ea typeface="Times New Roman"/>
              <a:cs typeface="Times New Roman"/>
              <a:sym typeface="Times New Roman"/>
            </a:endParaRPr>
          </a:p>
        </p:txBody>
      </p:sp>
      <p:pic>
        <p:nvPicPr>
          <p:cNvPr id="616" name="Google Shape;616;p65"/>
          <p:cNvPicPr preferRelativeResize="0"/>
          <p:nvPr/>
        </p:nvPicPr>
        <p:blipFill rotWithShape="1">
          <a:blip r:embed="rId3">
            <a:alphaModFix/>
          </a:blip>
          <a:srcRect/>
          <a:stretch/>
        </p:blipFill>
        <p:spPr>
          <a:xfrm>
            <a:off x="1438275" y="2058987"/>
            <a:ext cx="6386512" cy="2994025"/>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620"/>
        <p:cNvGrpSpPr/>
        <p:nvPr/>
      </p:nvGrpSpPr>
      <p:grpSpPr>
        <a:xfrm>
          <a:off x="0" y="0"/>
          <a:ext cx="0" cy="0"/>
          <a:chOff x="0" y="0"/>
          <a:chExt cx="0" cy="0"/>
        </a:xfrm>
      </p:grpSpPr>
      <p:grpSp>
        <p:nvGrpSpPr>
          <p:cNvPr id="621" name="Google Shape;621;p66"/>
          <p:cNvGrpSpPr/>
          <p:nvPr/>
        </p:nvGrpSpPr>
        <p:grpSpPr>
          <a:xfrm>
            <a:off x="1676400" y="838200"/>
            <a:ext cx="3733800" cy="2514600"/>
            <a:chOff x="1066800" y="685800"/>
            <a:chExt cx="4419600" cy="2743200"/>
          </a:xfrm>
        </p:grpSpPr>
        <p:sp>
          <p:nvSpPr>
            <p:cNvPr id="622" name="Google Shape;622;p66"/>
            <p:cNvSpPr/>
            <p:nvPr/>
          </p:nvSpPr>
          <p:spPr>
            <a:xfrm>
              <a:off x="1066800" y="685800"/>
              <a:ext cx="4419600" cy="2743200"/>
            </a:xfrm>
            <a:prstGeom prst="ellipse">
              <a:avLst/>
            </a:prstGeom>
            <a:solidFill>
              <a:srgbClr val="FF66CC"/>
            </a:solidFill>
            <a:ln w="57150" cap="flat" cmpd="sng">
              <a:solidFill>
                <a:schemeClr val="dk1"/>
              </a:solidFill>
              <a:prstDash val="solid"/>
              <a:miter lim="5243"/>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chemeClr val="dk1"/>
                </a:solidFill>
                <a:latin typeface="Times New Roman"/>
                <a:ea typeface="Times New Roman"/>
                <a:cs typeface="Times New Roman"/>
                <a:sym typeface="Times New Roman"/>
              </a:endParaRPr>
            </a:p>
          </p:txBody>
        </p:sp>
        <p:sp>
          <p:nvSpPr>
            <p:cNvPr id="623" name="Google Shape;623;p66"/>
            <p:cNvSpPr/>
            <p:nvPr/>
          </p:nvSpPr>
          <p:spPr>
            <a:xfrm>
              <a:off x="3992556" y="1523999"/>
              <a:ext cx="1301400" cy="990600"/>
            </a:xfrm>
            <a:prstGeom prst="ellipse">
              <a:avLst/>
            </a:prstGeom>
            <a:solidFill>
              <a:srgbClr val="53FB25"/>
            </a:solidFill>
            <a:ln w="57150" cap="flat" cmpd="sng">
              <a:solidFill>
                <a:schemeClr val="dk1"/>
              </a:solidFill>
              <a:prstDash val="solid"/>
              <a:miter lim="5243"/>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Helvetica Neue"/>
                <a:buNone/>
              </a:pPr>
              <a:r>
                <a:rPr lang="en-US" sz="1800" b="0" i="0" u="none">
                  <a:solidFill>
                    <a:srgbClr val="000000"/>
                  </a:solidFill>
                  <a:latin typeface="Helvetica Neue"/>
                  <a:ea typeface="Helvetica Neue"/>
                  <a:cs typeface="Helvetica Neue"/>
                  <a:sym typeface="Helvetica Neue"/>
                </a:rPr>
                <a:t>Fetch</a:t>
              </a:r>
              <a:endParaRPr sz="2400" b="0" i="0" u="none">
                <a:solidFill>
                  <a:schemeClr val="dk1"/>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1800"/>
                <a:buFont typeface="Helvetica Neue"/>
                <a:buNone/>
              </a:pPr>
              <a:r>
                <a:rPr lang="en-US" sz="1800" b="0" i="0" u="none">
                  <a:solidFill>
                    <a:srgbClr val="000000"/>
                  </a:solidFill>
                  <a:latin typeface="Helvetica Neue"/>
                  <a:ea typeface="Helvetica Neue"/>
                  <a:cs typeface="Helvetica Neue"/>
                  <a:sym typeface="Helvetica Neue"/>
                </a:rPr>
                <a:t>Exec</a:t>
              </a:r>
              <a:endParaRPr/>
            </a:p>
          </p:txBody>
        </p:sp>
        <p:sp>
          <p:nvSpPr>
            <p:cNvPr id="624" name="Google Shape;624;p66"/>
            <p:cNvSpPr/>
            <p:nvPr/>
          </p:nvSpPr>
          <p:spPr>
            <a:xfrm rot="10800000">
              <a:off x="3124202" y="1797546"/>
              <a:ext cx="838200" cy="436500"/>
            </a:xfrm>
            <a:prstGeom prst="leftRightArrow">
              <a:avLst>
                <a:gd name="adj1" fmla="val 5676"/>
                <a:gd name="adj2" fmla="val 50000"/>
              </a:avLst>
            </a:prstGeom>
            <a:solidFill>
              <a:schemeClr val="lt1"/>
            </a:solidFill>
            <a:ln w="57150" cap="flat" cmpd="sng">
              <a:solidFill>
                <a:schemeClr val="dk1"/>
              </a:solidFill>
              <a:prstDash val="solid"/>
              <a:miter lim="5243"/>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chemeClr val="dk1"/>
                </a:solidFill>
                <a:latin typeface="Times New Roman"/>
                <a:ea typeface="Times New Roman"/>
                <a:cs typeface="Times New Roman"/>
                <a:sym typeface="Times New Roman"/>
              </a:endParaRPr>
            </a:p>
          </p:txBody>
        </p:sp>
        <p:sp>
          <p:nvSpPr>
            <p:cNvPr id="625" name="Google Shape;625;p66"/>
            <p:cNvSpPr txBox="1"/>
            <p:nvPr/>
          </p:nvSpPr>
          <p:spPr>
            <a:xfrm>
              <a:off x="2133600" y="990600"/>
              <a:ext cx="990600" cy="2057400"/>
            </a:xfrm>
            <a:prstGeom prst="rect">
              <a:avLst/>
            </a:prstGeom>
            <a:solidFill>
              <a:schemeClr val="lt1"/>
            </a:solidFill>
            <a:ln w="57150" cap="flat" cmpd="sng">
              <a:solidFill>
                <a:schemeClr val="dk1"/>
              </a:solidFill>
              <a:prstDash val="solid"/>
              <a:miter lim="5243"/>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Helvetica Neue"/>
                <a:buNone/>
              </a:pPr>
              <a:r>
                <a:rPr lang="en-US" sz="1200" b="0" i="0" u="none">
                  <a:solidFill>
                    <a:srgbClr val="000000"/>
                  </a:solidFill>
                  <a:latin typeface="Helvetica Neue"/>
                  <a:ea typeface="Helvetica Neue"/>
                  <a:cs typeface="Helvetica Neue"/>
                  <a:sym typeface="Helvetica Neue"/>
                </a:rPr>
                <a:t>R0</a:t>
              </a:r>
              <a:endParaRPr sz="2400" b="0" i="0" u="none">
                <a:solidFill>
                  <a:schemeClr val="dk1"/>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1200"/>
                <a:buFont typeface="Helvetica Neue"/>
                <a:buNone/>
              </a:pPr>
              <a:r>
                <a:rPr lang="en-US" sz="1200" b="0" i="0" u="none">
                  <a:solidFill>
                    <a:srgbClr val="000000"/>
                  </a:solidFill>
                  <a:latin typeface="Helvetica Neue"/>
                  <a:ea typeface="Helvetica Neue"/>
                  <a:cs typeface="Helvetica Neue"/>
                  <a:sym typeface="Helvetica Neue"/>
                </a:rPr>
                <a:t>…</a:t>
              </a:r>
              <a:endParaRPr sz="2400" b="0" i="0" u="none">
                <a:solidFill>
                  <a:schemeClr val="dk1"/>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1200"/>
                <a:buFont typeface="Helvetica Neue"/>
                <a:buNone/>
              </a:pPr>
              <a:r>
                <a:rPr lang="en-US" sz="1200" b="0" i="0" u="none">
                  <a:solidFill>
                    <a:srgbClr val="000000"/>
                  </a:solidFill>
                  <a:latin typeface="Helvetica Neue"/>
                  <a:ea typeface="Helvetica Neue"/>
                  <a:cs typeface="Helvetica Neue"/>
                  <a:sym typeface="Helvetica Neue"/>
                </a:rPr>
                <a:t>R31</a:t>
              </a:r>
              <a:endParaRPr sz="2400" b="0" i="0" u="none">
                <a:solidFill>
                  <a:schemeClr val="dk1"/>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1200"/>
                <a:buFont typeface="Helvetica Neue"/>
                <a:buNone/>
              </a:pPr>
              <a:r>
                <a:rPr lang="en-US" sz="1200" b="0" i="0" u="none">
                  <a:solidFill>
                    <a:srgbClr val="000000"/>
                  </a:solidFill>
                  <a:latin typeface="Helvetica Neue"/>
                  <a:ea typeface="Helvetica Neue"/>
                  <a:cs typeface="Helvetica Neue"/>
                  <a:sym typeface="Helvetica Neue"/>
                </a:rPr>
                <a:t>F0</a:t>
              </a:r>
              <a:endParaRPr sz="2400" b="0" i="0" u="none">
                <a:solidFill>
                  <a:schemeClr val="dk1"/>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1200"/>
                <a:buFont typeface="Helvetica Neue"/>
                <a:buNone/>
              </a:pPr>
              <a:r>
                <a:rPr lang="en-US" sz="1200" b="0" i="0" u="none">
                  <a:solidFill>
                    <a:srgbClr val="000000"/>
                  </a:solidFill>
                  <a:latin typeface="Helvetica Neue"/>
                  <a:ea typeface="Helvetica Neue"/>
                  <a:cs typeface="Helvetica Neue"/>
                  <a:sym typeface="Helvetica Neue"/>
                </a:rPr>
                <a:t>…</a:t>
              </a:r>
              <a:endParaRPr sz="2400" b="0" i="0" u="none">
                <a:solidFill>
                  <a:schemeClr val="dk1"/>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1200"/>
                <a:buFont typeface="Helvetica Neue"/>
                <a:buNone/>
              </a:pPr>
              <a:r>
                <a:rPr lang="en-US" sz="1200" b="0" i="0" u="none">
                  <a:solidFill>
                    <a:srgbClr val="000000"/>
                  </a:solidFill>
                  <a:latin typeface="Helvetica Neue"/>
                  <a:ea typeface="Helvetica Neue"/>
                  <a:cs typeface="Helvetica Neue"/>
                  <a:sym typeface="Helvetica Neue"/>
                </a:rPr>
                <a:t>F30</a:t>
              </a:r>
              <a:endParaRPr sz="2400" b="0" i="0" u="none">
                <a:solidFill>
                  <a:schemeClr val="dk1"/>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1200"/>
                <a:buFont typeface="Helvetica Neue"/>
                <a:buNone/>
              </a:pPr>
              <a:r>
                <a:rPr lang="en-US" sz="1200" b="0" i="0" u="none">
                  <a:solidFill>
                    <a:srgbClr val="000000"/>
                  </a:solidFill>
                  <a:latin typeface="Helvetica Neue"/>
                  <a:ea typeface="Helvetica Neue"/>
                  <a:cs typeface="Helvetica Neue"/>
                  <a:sym typeface="Helvetica Neue"/>
                </a:rPr>
                <a:t>PC</a:t>
              </a:r>
              <a:endParaRPr/>
            </a:p>
          </p:txBody>
        </p:sp>
      </p:grpSp>
      <p:sp>
        <p:nvSpPr>
          <p:cNvPr id="626" name="Google Shape;626;p66"/>
          <p:cNvSpPr/>
          <p:nvPr/>
        </p:nvSpPr>
        <p:spPr>
          <a:xfrm rot="10800000">
            <a:off x="5410200" y="1885950"/>
            <a:ext cx="838200" cy="400050"/>
          </a:xfrm>
          <a:prstGeom prst="leftRightArrow">
            <a:avLst>
              <a:gd name="adj1" fmla="val 5156"/>
              <a:gd name="adj2" fmla="val 50000"/>
            </a:avLst>
          </a:prstGeom>
          <a:solidFill>
            <a:schemeClr val="lt1"/>
          </a:solidFill>
          <a:ln w="57150" cap="flat" cmpd="sng">
            <a:solidFill>
              <a:schemeClr val="dk1"/>
            </a:solidFill>
            <a:prstDash val="solid"/>
            <a:miter lim="5243"/>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chemeClr val="dk1"/>
              </a:solidFill>
              <a:latin typeface="Times New Roman"/>
              <a:ea typeface="Times New Roman"/>
              <a:cs typeface="Times New Roman"/>
              <a:sym typeface="Times New Roman"/>
            </a:endParaRPr>
          </a:p>
        </p:txBody>
      </p:sp>
      <p:sp>
        <p:nvSpPr>
          <p:cNvPr id="627" name="Google Shape;627;p66"/>
          <p:cNvSpPr txBox="1"/>
          <p:nvPr/>
        </p:nvSpPr>
        <p:spPr>
          <a:xfrm>
            <a:off x="6256337" y="1244600"/>
            <a:ext cx="1439862" cy="4622800"/>
          </a:xfrm>
          <a:prstGeom prst="rect">
            <a:avLst/>
          </a:prstGeom>
          <a:solidFill>
            <a:schemeClr val="accent1"/>
          </a:solidFill>
          <a:ln w="57150" cap="flat" cmpd="sng">
            <a:solidFill>
              <a:schemeClr val="dk1"/>
            </a:solidFill>
            <a:prstDash val="solid"/>
            <a:miter lim="5243"/>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Helvetica Neue"/>
              <a:buNone/>
            </a:pPr>
            <a:r>
              <a:rPr lang="en-US" sz="2400" b="0" i="0" u="none">
                <a:solidFill>
                  <a:srgbClr val="000000"/>
                </a:solidFill>
                <a:latin typeface="Helvetica Neue"/>
                <a:ea typeface="Helvetica Neue"/>
                <a:cs typeface="Helvetica Neue"/>
                <a:sym typeface="Helvetica Neue"/>
              </a:rPr>
              <a:t>…</a:t>
            </a:r>
            <a:endParaRPr sz="2400" b="0" i="0" u="none">
              <a:solidFill>
                <a:schemeClr val="dk1"/>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2000"/>
              <a:buFont typeface="Helvetica Neue"/>
              <a:buNone/>
            </a:pPr>
            <a:r>
              <a:rPr lang="en-US" sz="2000" b="0" i="0" u="none">
                <a:solidFill>
                  <a:srgbClr val="000000"/>
                </a:solidFill>
                <a:latin typeface="Helvetica Neue"/>
                <a:ea typeface="Helvetica Neue"/>
                <a:cs typeface="Helvetica Neue"/>
                <a:sym typeface="Helvetica Neue"/>
              </a:rPr>
              <a:t>Data1</a:t>
            </a:r>
            <a:endParaRPr sz="2400" b="0" i="0" u="none">
              <a:solidFill>
                <a:schemeClr val="dk1"/>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2000"/>
              <a:buFont typeface="Helvetica Neue"/>
              <a:buNone/>
            </a:pPr>
            <a:r>
              <a:rPr lang="en-US" sz="2000" b="0" i="0" u="none">
                <a:solidFill>
                  <a:srgbClr val="000000"/>
                </a:solidFill>
                <a:latin typeface="Helvetica Neue"/>
                <a:ea typeface="Helvetica Neue"/>
                <a:cs typeface="Helvetica Neue"/>
                <a:sym typeface="Helvetica Neue"/>
              </a:rPr>
              <a:t>Data0</a:t>
            </a:r>
            <a:endParaRPr sz="2400" b="0" i="0" u="none">
              <a:solidFill>
                <a:schemeClr val="dk1"/>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2000"/>
              <a:buFont typeface="Helvetica Neue"/>
              <a:buNone/>
            </a:pPr>
            <a:r>
              <a:rPr lang="en-US" sz="2000" b="0" i="0" u="none">
                <a:solidFill>
                  <a:srgbClr val="000000"/>
                </a:solidFill>
                <a:latin typeface="Helvetica Neue"/>
                <a:ea typeface="Helvetica Neue"/>
                <a:cs typeface="Helvetica Neue"/>
                <a:sym typeface="Helvetica Neue"/>
              </a:rPr>
              <a:t>Inst237</a:t>
            </a:r>
            <a:endParaRPr sz="2400" b="0" i="0" u="none">
              <a:solidFill>
                <a:schemeClr val="dk1"/>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2000"/>
              <a:buFont typeface="Helvetica Neue"/>
              <a:buNone/>
            </a:pPr>
            <a:r>
              <a:rPr lang="en-US" sz="2000" b="0" i="0" u="none">
                <a:solidFill>
                  <a:srgbClr val="000000"/>
                </a:solidFill>
                <a:latin typeface="Helvetica Neue"/>
                <a:ea typeface="Helvetica Neue"/>
                <a:cs typeface="Helvetica Neue"/>
                <a:sym typeface="Helvetica Neue"/>
              </a:rPr>
              <a:t>Inst236</a:t>
            </a:r>
            <a:endParaRPr sz="2400" b="0" i="0" u="none">
              <a:solidFill>
                <a:schemeClr val="dk1"/>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2000"/>
              <a:buFont typeface="Helvetica Neue"/>
              <a:buNone/>
            </a:pPr>
            <a:r>
              <a:rPr lang="en-US" sz="2000" b="0" i="0" u="none">
                <a:solidFill>
                  <a:srgbClr val="000000"/>
                </a:solidFill>
                <a:latin typeface="Helvetica Neue"/>
                <a:ea typeface="Helvetica Neue"/>
                <a:cs typeface="Helvetica Neue"/>
                <a:sym typeface="Helvetica Neue"/>
              </a:rPr>
              <a:t>…</a:t>
            </a:r>
            <a:endParaRPr sz="2400" b="0" i="0" u="none">
              <a:solidFill>
                <a:schemeClr val="dk1"/>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2000"/>
              <a:buFont typeface="Helvetica Neue"/>
              <a:buNone/>
            </a:pPr>
            <a:r>
              <a:rPr lang="en-US" sz="2000" b="0" i="0" u="none">
                <a:solidFill>
                  <a:srgbClr val="000000"/>
                </a:solidFill>
                <a:latin typeface="Helvetica Neue"/>
                <a:ea typeface="Helvetica Neue"/>
                <a:cs typeface="Helvetica Neue"/>
                <a:sym typeface="Helvetica Neue"/>
              </a:rPr>
              <a:t>Inst5</a:t>
            </a:r>
            <a:endParaRPr sz="2400" b="0" i="0" u="none">
              <a:solidFill>
                <a:schemeClr val="dk1"/>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2000"/>
              <a:buFont typeface="Helvetica Neue"/>
              <a:buNone/>
            </a:pPr>
            <a:r>
              <a:rPr lang="en-US" sz="2000" b="0" i="0" u="none">
                <a:solidFill>
                  <a:srgbClr val="000000"/>
                </a:solidFill>
                <a:latin typeface="Helvetica Neue"/>
                <a:ea typeface="Helvetica Neue"/>
                <a:cs typeface="Helvetica Neue"/>
                <a:sym typeface="Helvetica Neue"/>
              </a:rPr>
              <a:t>Inst4</a:t>
            </a:r>
            <a:endParaRPr sz="2400" b="0" i="0" u="none">
              <a:solidFill>
                <a:schemeClr val="dk1"/>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2000"/>
              <a:buFont typeface="Helvetica Neue"/>
              <a:buNone/>
            </a:pPr>
            <a:r>
              <a:rPr lang="en-US" sz="2000" b="0" i="0" u="none">
                <a:solidFill>
                  <a:srgbClr val="000000"/>
                </a:solidFill>
                <a:latin typeface="Helvetica Neue"/>
                <a:ea typeface="Helvetica Neue"/>
                <a:cs typeface="Helvetica Neue"/>
                <a:sym typeface="Helvetica Neue"/>
              </a:rPr>
              <a:t>Inst3</a:t>
            </a:r>
            <a:endParaRPr sz="2400" b="0" i="0" u="none">
              <a:solidFill>
                <a:schemeClr val="dk1"/>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2000"/>
              <a:buFont typeface="Helvetica Neue"/>
              <a:buNone/>
            </a:pPr>
            <a:r>
              <a:rPr lang="en-US" sz="2000" b="0" i="0" u="none">
                <a:solidFill>
                  <a:srgbClr val="000000"/>
                </a:solidFill>
                <a:latin typeface="Helvetica Neue"/>
                <a:ea typeface="Helvetica Neue"/>
                <a:cs typeface="Helvetica Neue"/>
                <a:sym typeface="Helvetica Neue"/>
              </a:rPr>
              <a:t>Inst2</a:t>
            </a:r>
            <a:br>
              <a:rPr lang="en-US" sz="2000" b="0" i="0" u="none">
                <a:solidFill>
                  <a:srgbClr val="000000"/>
                </a:solidFill>
                <a:latin typeface="Helvetica Neue"/>
                <a:ea typeface="Helvetica Neue"/>
                <a:cs typeface="Helvetica Neue"/>
                <a:sym typeface="Helvetica Neue"/>
              </a:rPr>
            </a:br>
            <a:r>
              <a:rPr lang="en-US" sz="2000" b="0" i="0" u="none">
                <a:solidFill>
                  <a:srgbClr val="000000"/>
                </a:solidFill>
                <a:latin typeface="Helvetica Neue"/>
                <a:ea typeface="Helvetica Neue"/>
                <a:cs typeface="Helvetica Neue"/>
                <a:sym typeface="Helvetica Neue"/>
              </a:rPr>
              <a:t>Inst1</a:t>
            </a:r>
            <a:endParaRPr sz="2400" b="0" i="0" u="none">
              <a:solidFill>
                <a:schemeClr val="dk1"/>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2000"/>
              <a:buFont typeface="Helvetica Neue"/>
              <a:buNone/>
            </a:pPr>
            <a:r>
              <a:rPr lang="en-US" sz="2000" b="0" i="0" u="none">
                <a:solidFill>
                  <a:srgbClr val="000000"/>
                </a:solidFill>
                <a:latin typeface="Helvetica Neue"/>
                <a:ea typeface="Helvetica Neue"/>
                <a:cs typeface="Helvetica Neue"/>
                <a:sym typeface="Helvetica Neue"/>
              </a:rPr>
              <a:t>Inst0</a:t>
            </a:r>
            <a:endParaRPr/>
          </a:p>
        </p:txBody>
      </p:sp>
      <p:sp>
        <p:nvSpPr>
          <p:cNvPr id="628" name="Google Shape;628;p66"/>
          <p:cNvSpPr txBox="1"/>
          <p:nvPr/>
        </p:nvSpPr>
        <p:spPr>
          <a:xfrm>
            <a:off x="6354762" y="5919787"/>
            <a:ext cx="996950" cy="4000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Helvetica Neue"/>
              <a:buNone/>
            </a:pPr>
            <a:r>
              <a:rPr lang="en-US" sz="2000" b="0" i="0" u="none">
                <a:solidFill>
                  <a:srgbClr val="000000"/>
                </a:solidFill>
                <a:latin typeface="Helvetica Neue"/>
                <a:ea typeface="Helvetica Neue"/>
                <a:cs typeface="Helvetica Neue"/>
                <a:sym typeface="Helvetica Neue"/>
              </a:rPr>
              <a:t>Addr 0</a:t>
            </a:r>
            <a:endParaRPr/>
          </a:p>
        </p:txBody>
      </p:sp>
      <p:sp>
        <p:nvSpPr>
          <p:cNvPr id="629" name="Google Shape;629;p66"/>
          <p:cNvSpPr txBox="1"/>
          <p:nvPr/>
        </p:nvSpPr>
        <p:spPr>
          <a:xfrm>
            <a:off x="6188075" y="839787"/>
            <a:ext cx="1414462" cy="4000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Helvetica Neue"/>
              <a:buNone/>
            </a:pPr>
            <a:r>
              <a:rPr lang="en-US" sz="2000" b="0" i="0" u="none">
                <a:solidFill>
                  <a:srgbClr val="000000"/>
                </a:solidFill>
                <a:latin typeface="Helvetica Neue"/>
                <a:ea typeface="Helvetica Neue"/>
                <a:cs typeface="Helvetica Neue"/>
                <a:sym typeface="Helvetica Neue"/>
              </a:rPr>
              <a:t>Addr 2</a:t>
            </a:r>
            <a:r>
              <a:rPr lang="en-US" sz="2000" b="0" i="0" u="none" baseline="30000">
                <a:solidFill>
                  <a:srgbClr val="000000"/>
                </a:solidFill>
                <a:latin typeface="Helvetica Neue"/>
                <a:ea typeface="Helvetica Neue"/>
                <a:cs typeface="Helvetica Neue"/>
                <a:sym typeface="Helvetica Neue"/>
              </a:rPr>
              <a:t>32</a:t>
            </a:r>
            <a:r>
              <a:rPr lang="en-US" sz="2000" b="0" i="0" u="none">
                <a:solidFill>
                  <a:srgbClr val="000000"/>
                </a:solidFill>
                <a:latin typeface="Helvetica Neue"/>
                <a:ea typeface="Helvetica Neue"/>
                <a:cs typeface="Helvetica Neue"/>
                <a:sym typeface="Helvetica Neue"/>
              </a:rPr>
              <a:t>-1</a:t>
            </a:r>
            <a:endParaRPr/>
          </a:p>
        </p:txBody>
      </p:sp>
      <p:sp>
        <p:nvSpPr>
          <p:cNvPr id="630" name="Google Shape;630;p66"/>
          <p:cNvSpPr txBox="1">
            <a:spLocks noGrp="1"/>
          </p:cNvSpPr>
          <p:nvPr>
            <p:ph type="title"/>
          </p:nvPr>
        </p:nvSpPr>
        <p:spPr>
          <a:xfrm>
            <a:off x="457200" y="228600"/>
            <a:ext cx="9296400" cy="5334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2"/>
              </a:buClr>
              <a:buSzPts val="3200"/>
              <a:buFont typeface="Helvetica Neue"/>
              <a:buNone/>
            </a:pPr>
            <a:r>
              <a:rPr lang="en-US" sz="3200" b="0" i="0" u="none">
                <a:solidFill>
                  <a:schemeClr val="dk2"/>
                </a:solidFill>
                <a:latin typeface="Helvetica Neue"/>
                <a:ea typeface="Helvetica Neue"/>
                <a:cs typeface="Helvetica Neue"/>
                <a:sym typeface="Helvetica Neue"/>
              </a:rPr>
              <a:t>CPU execution</a:t>
            </a:r>
            <a:endParaRPr/>
          </a:p>
        </p:txBody>
      </p:sp>
      <p:sp>
        <p:nvSpPr>
          <p:cNvPr id="631" name="Google Shape;631;p66"/>
          <p:cNvSpPr txBox="1">
            <a:spLocks noGrp="1"/>
          </p:cNvSpPr>
          <p:nvPr>
            <p:ph type="body" idx="1"/>
          </p:nvPr>
        </p:nvSpPr>
        <p:spPr>
          <a:xfrm>
            <a:off x="762000" y="3687762"/>
            <a:ext cx="5715000" cy="2973387"/>
          </a:xfrm>
          <a:prstGeom prst="rect">
            <a:avLst/>
          </a:prstGeom>
          <a:noFill/>
          <a:ln>
            <a:noFill/>
          </a:ln>
        </p:spPr>
        <p:txBody>
          <a:bodyPr spcFirstLastPara="1" wrap="square" lIns="91425" tIns="45700" rIns="91425" bIns="45700" anchor="t" anchorCtr="0">
            <a:noAutofit/>
          </a:bodyPr>
          <a:lstStyle/>
          <a:p>
            <a:pPr marL="171450" lvl="0" indent="-171450" algn="l" rtl="0">
              <a:lnSpc>
                <a:spcPct val="90000"/>
              </a:lnSpc>
              <a:spcBef>
                <a:spcPts val="0"/>
              </a:spcBef>
              <a:spcAft>
                <a:spcPts val="0"/>
              </a:spcAft>
              <a:buClr>
                <a:srgbClr val="000000"/>
              </a:buClr>
              <a:buSzPts val="2000"/>
              <a:buFont typeface="Arial"/>
              <a:buChar char="•"/>
            </a:pPr>
            <a:r>
              <a:rPr lang="en-US" sz="2000" b="0" i="0" u="none">
                <a:solidFill>
                  <a:srgbClr val="000000"/>
                </a:solidFill>
                <a:latin typeface="Helvetica Neue"/>
                <a:ea typeface="Helvetica Neue"/>
                <a:cs typeface="Helvetica Neue"/>
                <a:sym typeface="Helvetica Neue"/>
              </a:rPr>
              <a:t>Execution sequence:</a:t>
            </a:r>
            <a:endParaRPr sz="2800" b="0" i="0" u="none">
              <a:solidFill>
                <a:schemeClr val="dk1"/>
              </a:solidFill>
              <a:latin typeface="Tahoma"/>
              <a:ea typeface="Tahoma"/>
              <a:cs typeface="Tahoma"/>
              <a:sym typeface="Tahoma"/>
            </a:endParaRPr>
          </a:p>
          <a:p>
            <a:pPr marL="514350" lvl="1" indent="-171450" algn="l" rtl="0">
              <a:lnSpc>
                <a:spcPct val="90000"/>
              </a:lnSpc>
              <a:spcBef>
                <a:spcPts val="300"/>
              </a:spcBef>
              <a:spcAft>
                <a:spcPts val="0"/>
              </a:spcAft>
              <a:buClr>
                <a:srgbClr val="000000"/>
              </a:buClr>
              <a:buSzPts val="1800"/>
              <a:buFont typeface="Arial"/>
              <a:buChar char="•"/>
            </a:pPr>
            <a:r>
              <a:rPr lang="en-US" sz="1800" b="0" i="0" u="none">
                <a:solidFill>
                  <a:srgbClr val="000000"/>
                </a:solidFill>
                <a:latin typeface="Helvetica Neue"/>
                <a:ea typeface="Helvetica Neue"/>
                <a:cs typeface="Helvetica Neue"/>
                <a:sym typeface="Helvetica Neue"/>
              </a:rPr>
              <a:t>Fetch Instruction at PC  </a:t>
            </a:r>
            <a:endParaRPr sz="2400" b="0" i="0" u="none">
              <a:solidFill>
                <a:schemeClr val="dk1"/>
              </a:solidFill>
              <a:latin typeface="Tahoma"/>
              <a:ea typeface="Tahoma"/>
              <a:cs typeface="Tahoma"/>
              <a:sym typeface="Tahoma"/>
            </a:endParaRPr>
          </a:p>
          <a:p>
            <a:pPr marL="514350" lvl="1" indent="-171450" algn="l" rtl="0">
              <a:lnSpc>
                <a:spcPct val="90000"/>
              </a:lnSpc>
              <a:spcBef>
                <a:spcPts val="300"/>
              </a:spcBef>
              <a:spcAft>
                <a:spcPts val="0"/>
              </a:spcAft>
              <a:buClr>
                <a:srgbClr val="000000"/>
              </a:buClr>
              <a:buSzPts val="1800"/>
              <a:buFont typeface="Arial"/>
              <a:buChar char="•"/>
            </a:pPr>
            <a:r>
              <a:rPr lang="en-US" sz="1800" b="0" i="0" u="none">
                <a:solidFill>
                  <a:srgbClr val="000000"/>
                </a:solidFill>
                <a:latin typeface="Helvetica Neue"/>
                <a:ea typeface="Helvetica Neue"/>
                <a:cs typeface="Helvetica Neue"/>
                <a:sym typeface="Helvetica Neue"/>
              </a:rPr>
              <a:t>Decode</a:t>
            </a:r>
            <a:endParaRPr sz="2400" b="0" i="0" u="none">
              <a:solidFill>
                <a:schemeClr val="dk1"/>
              </a:solidFill>
              <a:latin typeface="Tahoma"/>
              <a:ea typeface="Tahoma"/>
              <a:cs typeface="Tahoma"/>
              <a:sym typeface="Tahoma"/>
            </a:endParaRPr>
          </a:p>
          <a:p>
            <a:pPr marL="514350" lvl="1" indent="-171450" algn="l" rtl="0">
              <a:lnSpc>
                <a:spcPct val="90000"/>
              </a:lnSpc>
              <a:spcBef>
                <a:spcPts val="300"/>
              </a:spcBef>
              <a:spcAft>
                <a:spcPts val="0"/>
              </a:spcAft>
              <a:buClr>
                <a:srgbClr val="000000"/>
              </a:buClr>
              <a:buSzPts val="1800"/>
              <a:buFont typeface="Arial"/>
              <a:buChar char="•"/>
            </a:pPr>
            <a:r>
              <a:rPr lang="en-US" sz="1800" b="0" i="0" u="none">
                <a:solidFill>
                  <a:srgbClr val="000000"/>
                </a:solidFill>
                <a:latin typeface="Helvetica Neue"/>
                <a:ea typeface="Helvetica Neue"/>
                <a:cs typeface="Helvetica Neue"/>
                <a:sym typeface="Helvetica Neue"/>
              </a:rPr>
              <a:t>Execute (possibly using registers)</a:t>
            </a:r>
            <a:endParaRPr sz="2400" b="0" i="0" u="none">
              <a:solidFill>
                <a:schemeClr val="dk1"/>
              </a:solidFill>
              <a:latin typeface="Tahoma"/>
              <a:ea typeface="Tahoma"/>
              <a:cs typeface="Tahoma"/>
              <a:sym typeface="Tahoma"/>
            </a:endParaRPr>
          </a:p>
          <a:p>
            <a:pPr marL="514350" lvl="1" indent="-171450" algn="l" rtl="0">
              <a:lnSpc>
                <a:spcPct val="90000"/>
              </a:lnSpc>
              <a:spcBef>
                <a:spcPts val="300"/>
              </a:spcBef>
              <a:spcAft>
                <a:spcPts val="0"/>
              </a:spcAft>
              <a:buClr>
                <a:srgbClr val="000000"/>
              </a:buClr>
              <a:buSzPts val="1800"/>
              <a:buFont typeface="Arial"/>
              <a:buChar char="•"/>
            </a:pPr>
            <a:r>
              <a:rPr lang="en-US" sz="1800" b="0" i="0" u="none">
                <a:solidFill>
                  <a:srgbClr val="000000"/>
                </a:solidFill>
                <a:latin typeface="Helvetica Neue"/>
                <a:ea typeface="Helvetica Neue"/>
                <a:cs typeface="Helvetica Neue"/>
                <a:sym typeface="Helvetica Neue"/>
              </a:rPr>
              <a:t>Write results to registers/mem</a:t>
            </a:r>
            <a:endParaRPr sz="2400" b="0" i="0" u="none">
              <a:solidFill>
                <a:schemeClr val="dk1"/>
              </a:solidFill>
              <a:latin typeface="Tahoma"/>
              <a:ea typeface="Tahoma"/>
              <a:cs typeface="Tahoma"/>
              <a:sym typeface="Tahoma"/>
            </a:endParaRPr>
          </a:p>
          <a:p>
            <a:pPr marL="514350" lvl="1" indent="-171450" algn="l" rtl="0">
              <a:lnSpc>
                <a:spcPct val="90000"/>
              </a:lnSpc>
              <a:spcBef>
                <a:spcPts val="300"/>
              </a:spcBef>
              <a:spcAft>
                <a:spcPts val="0"/>
              </a:spcAft>
              <a:buClr>
                <a:srgbClr val="000000"/>
              </a:buClr>
              <a:buSzPts val="1800"/>
              <a:buFont typeface="Arial"/>
              <a:buChar char="•"/>
            </a:pPr>
            <a:r>
              <a:rPr lang="en-US" sz="1800" b="0" i="0" u="none">
                <a:solidFill>
                  <a:srgbClr val="000000"/>
                </a:solidFill>
                <a:latin typeface="Helvetica Neue"/>
                <a:ea typeface="Helvetica Neue"/>
                <a:cs typeface="Helvetica Neue"/>
                <a:sym typeface="Helvetica Neue"/>
              </a:rPr>
              <a:t>PC = Next Instruction(PC)</a:t>
            </a:r>
            <a:endParaRPr sz="2400" b="0" i="0" u="none">
              <a:solidFill>
                <a:schemeClr val="dk1"/>
              </a:solidFill>
              <a:latin typeface="Tahoma"/>
              <a:ea typeface="Tahoma"/>
              <a:cs typeface="Tahoma"/>
              <a:sym typeface="Tahoma"/>
            </a:endParaRPr>
          </a:p>
          <a:p>
            <a:pPr marL="514350" lvl="1" indent="-171450" algn="l" rtl="0">
              <a:lnSpc>
                <a:spcPct val="90000"/>
              </a:lnSpc>
              <a:spcBef>
                <a:spcPts val="300"/>
              </a:spcBef>
              <a:spcAft>
                <a:spcPts val="0"/>
              </a:spcAft>
              <a:buClr>
                <a:srgbClr val="000000"/>
              </a:buClr>
              <a:buSzPts val="1800"/>
              <a:buFont typeface="Arial"/>
              <a:buChar char="•"/>
            </a:pPr>
            <a:r>
              <a:rPr lang="en-US" sz="1800" b="0" i="0" u="none">
                <a:solidFill>
                  <a:srgbClr val="000000"/>
                </a:solidFill>
                <a:latin typeface="Helvetica Neue"/>
                <a:ea typeface="Helvetica Neue"/>
                <a:cs typeface="Helvetica Neue"/>
                <a:sym typeface="Helvetica Neue"/>
              </a:rPr>
              <a:t>Repeat </a:t>
            </a:r>
            <a:endParaRPr sz="2400" b="0" i="0" u="none">
              <a:solidFill>
                <a:schemeClr val="dk1"/>
              </a:solidFill>
              <a:latin typeface="Tahoma"/>
              <a:ea typeface="Tahoma"/>
              <a:cs typeface="Tahoma"/>
              <a:sym typeface="Tahoma"/>
            </a:endParaRPr>
          </a:p>
          <a:p>
            <a:pPr marL="342900" lvl="0" indent="-190500" algn="l" rtl="0">
              <a:spcBef>
                <a:spcPts val="480"/>
              </a:spcBef>
              <a:spcAft>
                <a:spcPts val="0"/>
              </a:spcAft>
              <a:buSzPts val="2400"/>
              <a:buNone/>
            </a:pPr>
            <a:endParaRPr sz="2400" b="0" i="0" u="none">
              <a:solidFill>
                <a:schemeClr val="dk1"/>
              </a:solidFill>
              <a:latin typeface="Tahoma"/>
              <a:ea typeface="Tahoma"/>
              <a:cs typeface="Tahoma"/>
              <a:sym typeface="Tahoma"/>
            </a:endParaRPr>
          </a:p>
        </p:txBody>
      </p:sp>
      <p:sp>
        <p:nvSpPr>
          <p:cNvPr id="632" name="Google Shape;632;p66"/>
          <p:cNvSpPr txBox="1"/>
          <p:nvPr/>
        </p:nvSpPr>
        <p:spPr>
          <a:xfrm>
            <a:off x="8137525" y="5029200"/>
            <a:ext cx="542925" cy="4000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Helvetica Neue"/>
              <a:buNone/>
            </a:pPr>
            <a:r>
              <a:rPr lang="en-US" sz="2000" b="0" i="0" u="none">
                <a:solidFill>
                  <a:srgbClr val="000000"/>
                </a:solidFill>
                <a:latin typeface="Helvetica Neue"/>
                <a:ea typeface="Helvetica Neue"/>
                <a:cs typeface="Helvetica Neue"/>
                <a:sym typeface="Helvetica Neue"/>
              </a:rPr>
              <a:t>PC</a:t>
            </a:r>
            <a:endParaRPr/>
          </a:p>
        </p:txBody>
      </p:sp>
      <p:cxnSp>
        <p:nvCxnSpPr>
          <p:cNvPr id="633" name="Google Shape;633;p66"/>
          <p:cNvCxnSpPr/>
          <p:nvPr/>
        </p:nvCxnSpPr>
        <p:spPr>
          <a:xfrm rot="10800000">
            <a:off x="7696200" y="5260975"/>
            <a:ext cx="381000" cy="0"/>
          </a:xfrm>
          <a:prstGeom prst="straightConnector1">
            <a:avLst/>
          </a:prstGeom>
          <a:noFill/>
          <a:ln w="38100" cap="flat" cmpd="sng">
            <a:solidFill>
              <a:schemeClr val="dk1"/>
            </a:solidFill>
            <a:prstDash val="solid"/>
            <a:miter lim="5243"/>
            <a:headEnd type="none" w="med" len="med"/>
            <a:tailEnd type="triangle" w="med" len="med"/>
          </a:ln>
        </p:spPr>
      </p:cxnSp>
      <p:sp>
        <p:nvSpPr>
          <p:cNvPr id="634" name="Google Shape;634;p66"/>
          <p:cNvSpPr txBox="1"/>
          <p:nvPr/>
        </p:nvSpPr>
        <p:spPr>
          <a:xfrm>
            <a:off x="8137525" y="4724400"/>
            <a:ext cx="542925" cy="4000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Helvetica Neue"/>
              <a:buNone/>
            </a:pPr>
            <a:r>
              <a:rPr lang="en-US" sz="2000" b="0" i="0" u="none">
                <a:solidFill>
                  <a:srgbClr val="000000"/>
                </a:solidFill>
                <a:latin typeface="Helvetica Neue"/>
                <a:ea typeface="Helvetica Neue"/>
                <a:cs typeface="Helvetica Neue"/>
                <a:sym typeface="Helvetica Neue"/>
              </a:rPr>
              <a:t>PC</a:t>
            </a:r>
            <a:endParaRPr/>
          </a:p>
        </p:txBody>
      </p:sp>
      <p:cxnSp>
        <p:nvCxnSpPr>
          <p:cNvPr id="635" name="Google Shape;635;p66"/>
          <p:cNvCxnSpPr/>
          <p:nvPr/>
        </p:nvCxnSpPr>
        <p:spPr>
          <a:xfrm rot="10800000">
            <a:off x="7696200" y="4956175"/>
            <a:ext cx="381000" cy="0"/>
          </a:xfrm>
          <a:prstGeom prst="straightConnector1">
            <a:avLst/>
          </a:prstGeom>
          <a:noFill/>
          <a:ln w="38100" cap="flat" cmpd="sng">
            <a:solidFill>
              <a:schemeClr val="dk1"/>
            </a:solidFill>
            <a:prstDash val="solid"/>
            <a:miter lim="5243"/>
            <a:headEnd type="none" w="med" len="med"/>
            <a:tailEnd type="triangle" w="med" len="med"/>
          </a:ln>
        </p:spPr>
      </p:cxnSp>
      <p:sp>
        <p:nvSpPr>
          <p:cNvPr id="636" name="Google Shape;636;p66"/>
          <p:cNvSpPr txBox="1"/>
          <p:nvPr/>
        </p:nvSpPr>
        <p:spPr>
          <a:xfrm>
            <a:off x="8137525" y="4419600"/>
            <a:ext cx="542925" cy="4000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Helvetica Neue"/>
              <a:buNone/>
            </a:pPr>
            <a:r>
              <a:rPr lang="en-US" sz="2000" b="0" i="0" u="none">
                <a:solidFill>
                  <a:srgbClr val="000000"/>
                </a:solidFill>
                <a:latin typeface="Helvetica Neue"/>
                <a:ea typeface="Helvetica Neue"/>
                <a:cs typeface="Helvetica Neue"/>
                <a:sym typeface="Helvetica Neue"/>
              </a:rPr>
              <a:t>PC</a:t>
            </a:r>
            <a:endParaRPr/>
          </a:p>
        </p:txBody>
      </p:sp>
      <p:cxnSp>
        <p:nvCxnSpPr>
          <p:cNvPr id="637" name="Google Shape;637;p66"/>
          <p:cNvCxnSpPr/>
          <p:nvPr/>
        </p:nvCxnSpPr>
        <p:spPr>
          <a:xfrm rot="10800000">
            <a:off x="7696200" y="4651375"/>
            <a:ext cx="381000" cy="0"/>
          </a:xfrm>
          <a:prstGeom prst="straightConnector1">
            <a:avLst/>
          </a:prstGeom>
          <a:noFill/>
          <a:ln w="38100" cap="flat" cmpd="sng">
            <a:solidFill>
              <a:schemeClr val="dk1"/>
            </a:solidFill>
            <a:prstDash val="solid"/>
            <a:miter lim="5243"/>
            <a:headEnd type="none" w="med" len="med"/>
            <a:tailEnd type="triangle" w="med" len="med"/>
          </a:ln>
        </p:spPr>
      </p:cxnSp>
      <p:sp>
        <p:nvSpPr>
          <p:cNvPr id="638" name="Google Shape;638;p66"/>
          <p:cNvSpPr txBox="1"/>
          <p:nvPr/>
        </p:nvSpPr>
        <p:spPr>
          <a:xfrm>
            <a:off x="8137525" y="4114800"/>
            <a:ext cx="542925" cy="4000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Helvetica Neue"/>
              <a:buNone/>
            </a:pPr>
            <a:r>
              <a:rPr lang="en-US" sz="2000" b="0" i="0" u="none">
                <a:solidFill>
                  <a:srgbClr val="000000"/>
                </a:solidFill>
                <a:latin typeface="Helvetica Neue"/>
                <a:ea typeface="Helvetica Neue"/>
                <a:cs typeface="Helvetica Neue"/>
                <a:sym typeface="Helvetica Neue"/>
              </a:rPr>
              <a:t>PC</a:t>
            </a:r>
            <a:endParaRPr/>
          </a:p>
        </p:txBody>
      </p:sp>
      <p:cxnSp>
        <p:nvCxnSpPr>
          <p:cNvPr id="639" name="Google Shape;639;p66"/>
          <p:cNvCxnSpPr/>
          <p:nvPr/>
        </p:nvCxnSpPr>
        <p:spPr>
          <a:xfrm rot="10800000">
            <a:off x="7696200" y="4346575"/>
            <a:ext cx="381000" cy="0"/>
          </a:xfrm>
          <a:prstGeom prst="straightConnector1">
            <a:avLst/>
          </a:prstGeom>
          <a:noFill/>
          <a:ln w="38100" cap="flat" cmpd="sng">
            <a:solidFill>
              <a:schemeClr val="dk1"/>
            </a:solidFill>
            <a:prstDash val="solid"/>
            <a:miter lim="5243"/>
            <a:headEnd type="none" w="med" len="med"/>
            <a:tailEnd type="triangle" w="med" len="med"/>
          </a:ln>
        </p:spPr>
      </p:cxnSp>
      <p:sp>
        <p:nvSpPr>
          <p:cNvPr id="640" name="Google Shape;640;p66"/>
          <p:cNvSpPr/>
          <p:nvPr/>
        </p:nvSpPr>
        <p:spPr>
          <a:xfrm rot="10800000" flipH="1">
            <a:off x="304800" y="3810000"/>
            <a:ext cx="762000" cy="2667000"/>
          </a:xfrm>
          <a:prstGeom prst="curvedRightArrow">
            <a:avLst>
              <a:gd name="adj1" fmla="val 18514"/>
              <a:gd name="adj2" fmla="val 20828"/>
              <a:gd name="adj3" fmla="val 16200"/>
            </a:avLst>
          </a:prstGeom>
          <a:solidFill>
            <a:schemeClr val="accent1"/>
          </a:solidFill>
          <a:ln w="57150" cap="flat" cmpd="sng">
            <a:solidFill>
              <a:schemeClr val="dk1"/>
            </a:solidFill>
            <a:prstDash val="solid"/>
            <a:miter lim="5243"/>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chemeClr val="dk1"/>
              </a:solidFill>
              <a:latin typeface="Times New Roman"/>
              <a:ea typeface="Times New Roman"/>
              <a:cs typeface="Times New Roman"/>
              <a:sym typeface="Times New Roman"/>
            </a:endParaRPr>
          </a:p>
        </p:txBody>
      </p:sp>
      <p:sp>
        <p:nvSpPr>
          <p:cNvPr id="641" name="Google Shape;641;p66"/>
          <p:cNvSpPr txBox="1"/>
          <p:nvPr/>
        </p:nvSpPr>
        <p:spPr>
          <a:xfrm>
            <a:off x="2057400" y="6248400"/>
            <a:ext cx="3581400" cy="307975"/>
          </a:xfrm>
          <a:prstGeom prst="rect">
            <a:avLst/>
          </a:prstGeom>
          <a:solidFill>
            <a:srgbClr val="F8CBAD"/>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Helvetica Neue"/>
              <a:buNone/>
            </a:pPr>
            <a:r>
              <a:rPr lang="en-US" sz="1400" b="1" i="1" u="none">
                <a:solidFill>
                  <a:srgbClr val="000000"/>
                </a:solidFill>
                <a:latin typeface="Helvetica Neue"/>
                <a:ea typeface="Helvetica Neue"/>
                <a:cs typeface="Helvetica Neue"/>
                <a:sym typeface="Helvetica Neue"/>
              </a:rPr>
              <a:t>From Berkeley OS course</a:t>
            </a:r>
            <a:endParaRPr/>
          </a:p>
        </p:txBody>
      </p:sp>
      <p:sp>
        <p:nvSpPr>
          <p:cNvPr id="642" name="Google Shape;642;p66"/>
          <p:cNvSpPr txBox="1"/>
          <p:nvPr/>
        </p:nvSpPr>
        <p:spPr>
          <a:xfrm>
            <a:off x="6457950" y="6356350"/>
            <a:ext cx="2057400" cy="365125"/>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800"/>
              <a:buFont typeface="Times New Roman"/>
              <a:buNone/>
            </a:pPr>
            <a:fld id="{00000000-1234-1234-1234-123412341234}" type="slidenum">
              <a:rPr lang="en-US" sz="1800" b="0" i="0" u="none">
                <a:solidFill>
                  <a:srgbClr val="000000"/>
                </a:solidFill>
                <a:latin typeface="Times New Roman"/>
                <a:ea typeface="Times New Roman"/>
                <a:cs typeface="Times New Roman"/>
                <a:sym typeface="Times New Roman"/>
              </a:rPr>
              <a:t>48</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631">
                                            <p:txEl>
                                              <p:pRg st="0" end="0"/>
                                            </p:txEl>
                                          </p:spTgt>
                                        </p:tgtEl>
                                        <p:attrNameLst>
                                          <p:attrName>style.visibility</p:attrName>
                                        </p:attrNameLst>
                                      </p:cBhvr>
                                      <p:to>
                                        <p:strVal val="visible"/>
                                      </p:to>
                                    </p:set>
                                    <p:anim calcmode="lin" valueType="num">
                                      <p:cBhvr additive="base">
                                        <p:cTn id="7" dur="500"/>
                                        <p:tgtEl>
                                          <p:spTgt spid="631">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nodeType="clickEffect">
                                  <p:stCondLst>
                                    <p:cond delay="0"/>
                                  </p:stCondLst>
                                  <p:childTnLst>
                                    <p:set>
                                      <p:cBhvr>
                                        <p:cTn id="11" dur="1" fill="hold">
                                          <p:stCondLst>
                                            <p:cond delay="0"/>
                                          </p:stCondLst>
                                        </p:cTn>
                                        <p:tgtEl>
                                          <p:spTgt spid="631">
                                            <p:txEl>
                                              <p:pRg st="1" end="1"/>
                                            </p:txEl>
                                          </p:spTgt>
                                        </p:tgtEl>
                                        <p:attrNameLst>
                                          <p:attrName>style.visibility</p:attrName>
                                        </p:attrNameLst>
                                      </p:cBhvr>
                                      <p:to>
                                        <p:strVal val="visible"/>
                                      </p:to>
                                    </p:set>
                                    <p:anim calcmode="lin" valueType="num">
                                      <p:cBhvr additive="base">
                                        <p:cTn id="12" dur="500"/>
                                        <p:tgtEl>
                                          <p:spTgt spid="631">
                                            <p:txEl>
                                              <p:pRg st="1" end="1"/>
                                            </p:txEl>
                                          </p:spTgt>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2" fill="hold" nodeType="clickEffect">
                                  <p:stCondLst>
                                    <p:cond delay="0"/>
                                  </p:stCondLst>
                                  <p:childTnLst>
                                    <p:set>
                                      <p:cBhvr>
                                        <p:cTn id="16" dur="1" fill="hold">
                                          <p:stCondLst>
                                            <p:cond delay="0"/>
                                          </p:stCondLst>
                                        </p:cTn>
                                        <p:tgtEl>
                                          <p:spTgt spid="631">
                                            <p:txEl>
                                              <p:pRg st="2" end="2"/>
                                            </p:txEl>
                                          </p:spTgt>
                                        </p:tgtEl>
                                        <p:attrNameLst>
                                          <p:attrName>style.visibility</p:attrName>
                                        </p:attrNameLst>
                                      </p:cBhvr>
                                      <p:to>
                                        <p:strVal val="visible"/>
                                      </p:to>
                                    </p:set>
                                    <p:anim calcmode="lin" valueType="num">
                                      <p:cBhvr additive="base">
                                        <p:cTn id="17" dur="500"/>
                                        <p:tgtEl>
                                          <p:spTgt spid="631">
                                            <p:txEl>
                                              <p:pRg st="2" end="2"/>
                                            </p:txEl>
                                          </p:spTgt>
                                        </p:tgtEl>
                                        <p:attrNameLst>
                                          <p:attrName>ppt_x</p:attrName>
                                        </p:attrNameLst>
                                      </p:cBhvr>
                                      <p:tavLst>
                                        <p:tav tm="0">
                                          <p:val>
                                            <p:strVal val="#ppt_x+1"/>
                                          </p:val>
                                        </p:tav>
                                        <p:tav tm="100000">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2" fill="hold" nodeType="clickEffect">
                                  <p:stCondLst>
                                    <p:cond delay="0"/>
                                  </p:stCondLst>
                                  <p:childTnLst>
                                    <p:set>
                                      <p:cBhvr>
                                        <p:cTn id="21" dur="1" fill="hold">
                                          <p:stCondLst>
                                            <p:cond delay="0"/>
                                          </p:stCondLst>
                                        </p:cTn>
                                        <p:tgtEl>
                                          <p:spTgt spid="631">
                                            <p:txEl>
                                              <p:pRg st="3" end="3"/>
                                            </p:txEl>
                                          </p:spTgt>
                                        </p:tgtEl>
                                        <p:attrNameLst>
                                          <p:attrName>style.visibility</p:attrName>
                                        </p:attrNameLst>
                                      </p:cBhvr>
                                      <p:to>
                                        <p:strVal val="visible"/>
                                      </p:to>
                                    </p:set>
                                    <p:anim calcmode="lin" valueType="num">
                                      <p:cBhvr additive="base">
                                        <p:cTn id="22" dur="500"/>
                                        <p:tgtEl>
                                          <p:spTgt spid="631">
                                            <p:txEl>
                                              <p:pRg st="3" end="3"/>
                                            </p:txEl>
                                          </p:spTgt>
                                        </p:tgtEl>
                                        <p:attrNameLst>
                                          <p:attrName>ppt_x</p:attrName>
                                        </p:attrNameLst>
                                      </p:cBhvr>
                                      <p:tavLst>
                                        <p:tav tm="0">
                                          <p:val>
                                            <p:strVal val="#ppt_x+1"/>
                                          </p:val>
                                        </p:tav>
                                        <p:tav tm="100000">
                                          <p:val>
                                            <p:strVal val="#ppt_x"/>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2" fill="hold" nodeType="clickEffect">
                                  <p:stCondLst>
                                    <p:cond delay="0"/>
                                  </p:stCondLst>
                                  <p:childTnLst>
                                    <p:set>
                                      <p:cBhvr>
                                        <p:cTn id="26" dur="1" fill="hold">
                                          <p:stCondLst>
                                            <p:cond delay="0"/>
                                          </p:stCondLst>
                                        </p:cTn>
                                        <p:tgtEl>
                                          <p:spTgt spid="631">
                                            <p:txEl>
                                              <p:pRg st="4" end="4"/>
                                            </p:txEl>
                                          </p:spTgt>
                                        </p:tgtEl>
                                        <p:attrNameLst>
                                          <p:attrName>style.visibility</p:attrName>
                                        </p:attrNameLst>
                                      </p:cBhvr>
                                      <p:to>
                                        <p:strVal val="visible"/>
                                      </p:to>
                                    </p:set>
                                    <p:anim calcmode="lin" valueType="num">
                                      <p:cBhvr additive="base">
                                        <p:cTn id="27" dur="500"/>
                                        <p:tgtEl>
                                          <p:spTgt spid="631">
                                            <p:txEl>
                                              <p:pRg st="4" end="4"/>
                                            </p:txEl>
                                          </p:spTgt>
                                        </p:tgtEl>
                                        <p:attrNameLst>
                                          <p:attrName>ppt_x</p:attrName>
                                        </p:attrNameLst>
                                      </p:cBhvr>
                                      <p:tavLst>
                                        <p:tav tm="0">
                                          <p:val>
                                            <p:strVal val="#ppt_x+1"/>
                                          </p:val>
                                        </p:tav>
                                        <p:tav tm="100000">
                                          <p:val>
                                            <p:strVal val="#ppt_x"/>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2" fill="hold" nodeType="clickEffect">
                                  <p:stCondLst>
                                    <p:cond delay="0"/>
                                  </p:stCondLst>
                                  <p:childTnLst>
                                    <p:set>
                                      <p:cBhvr>
                                        <p:cTn id="31" dur="1" fill="hold">
                                          <p:stCondLst>
                                            <p:cond delay="0"/>
                                          </p:stCondLst>
                                        </p:cTn>
                                        <p:tgtEl>
                                          <p:spTgt spid="631">
                                            <p:txEl>
                                              <p:pRg st="5" end="5"/>
                                            </p:txEl>
                                          </p:spTgt>
                                        </p:tgtEl>
                                        <p:attrNameLst>
                                          <p:attrName>style.visibility</p:attrName>
                                        </p:attrNameLst>
                                      </p:cBhvr>
                                      <p:to>
                                        <p:strVal val="visible"/>
                                      </p:to>
                                    </p:set>
                                    <p:anim calcmode="lin" valueType="num">
                                      <p:cBhvr additive="base">
                                        <p:cTn id="32" dur="500"/>
                                        <p:tgtEl>
                                          <p:spTgt spid="631">
                                            <p:txEl>
                                              <p:pRg st="5" end="5"/>
                                            </p:txEl>
                                          </p:spTgt>
                                        </p:tgtEl>
                                        <p:attrNameLst>
                                          <p:attrName>ppt_x</p:attrName>
                                        </p:attrNameLst>
                                      </p:cBhvr>
                                      <p:tavLst>
                                        <p:tav tm="0">
                                          <p:val>
                                            <p:strVal val="#ppt_x+1"/>
                                          </p:val>
                                        </p:tav>
                                        <p:tav tm="100000">
                                          <p:val>
                                            <p:strVal val="#ppt_x"/>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2" fill="hold" nodeType="clickEffect">
                                  <p:stCondLst>
                                    <p:cond delay="0"/>
                                  </p:stCondLst>
                                  <p:childTnLst>
                                    <p:set>
                                      <p:cBhvr>
                                        <p:cTn id="36" dur="1" fill="hold">
                                          <p:stCondLst>
                                            <p:cond delay="0"/>
                                          </p:stCondLst>
                                        </p:cTn>
                                        <p:tgtEl>
                                          <p:spTgt spid="631">
                                            <p:txEl>
                                              <p:pRg st="6" end="6"/>
                                            </p:txEl>
                                          </p:spTgt>
                                        </p:tgtEl>
                                        <p:attrNameLst>
                                          <p:attrName>style.visibility</p:attrName>
                                        </p:attrNameLst>
                                      </p:cBhvr>
                                      <p:to>
                                        <p:strVal val="visible"/>
                                      </p:to>
                                    </p:set>
                                    <p:anim calcmode="lin" valueType="num">
                                      <p:cBhvr additive="base">
                                        <p:cTn id="37" dur="500"/>
                                        <p:tgtEl>
                                          <p:spTgt spid="631">
                                            <p:txEl>
                                              <p:pRg st="6" end="6"/>
                                            </p:txEl>
                                          </p:spTgt>
                                        </p:tgtEl>
                                        <p:attrNameLst>
                                          <p:attrName>ppt_x</p:attrName>
                                        </p:attrNameLst>
                                      </p:cBhvr>
                                      <p:tavLst>
                                        <p:tav tm="0">
                                          <p:val>
                                            <p:strVal val="#ppt_x+1"/>
                                          </p:val>
                                        </p:tav>
                                        <p:tav tm="100000">
                                          <p:val>
                                            <p:strVal val="#ppt_x"/>
                                          </p:val>
                                        </p:tav>
                                      </p:tavLst>
                                    </p:anim>
                                  </p:childTnLst>
                                </p:cTn>
                              </p:par>
                            </p:childTnLst>
                          </p:cTn>
                        </p:par>
                      </p:childTnLst>
                    </p:cTn>
                  </p:par>
                  <p:par>
                    <p:cTn id="38" fill="hold">
                      <p:stCondLst>
                        <p:cond delay="indefinite"/>
                      </p:stCondLst>
                      <p:childTnLst>
                        <p:par>
                          <p:cTn id="39" fill="hold">
                            <p:stCondLst>
                              <p:cond delay="0"/>
                            </p:stCondLst>
                            <p:childTnLst>
                              <p:par>
                                <p:cTn id="40" presetID="2" presetClass="entr" presetSubtype="2" fill="hold" nodeType="clickEffect">
                                  <p:stCondLst>
                                    <p:cond delay="0"/>
                                  </p:stCondLst>
                                  <p:childTnLst>
                                    <p:set>
                                      <p:cBhvr>
                                        <p:cTn id="41" dur="1" fill="hold">
                                          <p:stCondLst>
                                            <p:cond delay="0"/>
                                          </p:stCondLst>
                                        </p:cTn>
                                        <p:tgtEl>
                                          <p:spTgt spid="631">
                                            <p:txEl>
                                              <p:pRg st="7" end="7"/>
                                            </p:txEl>
                                          </p:spTgt>
                                        </p:tgtEl>
                                        <p:attrNameLst>
                                          <p:attrName>style.visibility</p:attrName>
                                        </p:attrNameLst>
                                      </p:cBhvr>
                                      <p:to>
                                        <p:strVal val="visible"/>
                                      </p:to>
                                    </p:set>
                                    <p:anim calcmode="lin" valueType="num">
                                      <p:cBhvr additive="base">
                                        <p:cTn id="42" dur="500"/>
                                        <p:tgtEl>
                                          <p:spTgt spid="631">
                                            <p:txEl>
                                              <p:pRg st="7" end="7"/>
                                            </p:txEl>
                                          </p:spTgt>
                                        </p:tgtEl>
                                        <p:attrNameLst>
                                          <p:attrName>ppt_x</p:attrName>
                                        </p:attrNameLst>
                                      </p:cBhvr>
                                      <p:tavLst>
                                        <p:tav tm="0">
                                          <p:val>
                                            <p:strVal val="#ppt_x+1"/>
                                          </p:val>
                                        </p:tav>
                                        <p:tav tm="100000">
                                          <p:val>
                                            <p:strVal val="#ppt_x"/>
                                          </p:val>
                                        </p:tav>
                                      </p:tavLst>
                                    </p:anim>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640"/>
                                        </p:tgtEl>
                                        <p:attrNameLst>
                                          <p:attrName>style.visibility</p:attrName>
                                        </p:attrNameLst>
                                      </p:cBhvr>
                                      <p:to>
                                        <p:strVal val="visible"/>
                                      </p:to>
                                    </p:set>
                                    <p:animEffect transition="in" filter="fade">
                                      <p:cBhvr>
                                        <p:cTn id="47" dur="500"/>
                                        <p:tgtEl>
                                          <p:spTgt spid="6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646"/>
        <p:cNvGrpSpPr/>
        <p:nvPr/>
      </p:nvGrpSpPr>
      <p:grpSpPr>
        <a:xfrm>
          <a:off x="0" y="0"/>
          <a:ext cx="0" cy="0"/>
          <a:chOff x="0" y="0"/>
          <a:chExt cx="0" cy="0"/>
        </a:xfrm>
      </p:grpSpPr>
      <p:sp>
        <p:nvSpPr>
          <p:cNvPr id="647" name="Google Shape;647;p67"/>
          <p:cNvSpPr txBox="1">
            <a:spLocks noGrp="1"/>
          </p:cNvSpPr>
          <p:nvPr>
            <p:ph type="title"/>
          </p:nvPr>
        </p:nvSpPr>
        <p:spPr>
          <a:xfrm>
            <a:off x="381000" y="277812"/>
            <a:ext cx="8229600" cy="636587"/>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000000"/>
              </a:buClr>
              <a:buSzPts val="3300"/>
              <a:buFont typeface="Arial"/>
              <a:buNone/>
            </a:pPr>
            <a:r>
              <a:rPr lang="en-US" sz="3300" b="0" i="0" u="none">
                <a:solidFill>
                  <a:srgbClr val="000000"/>
                </a:solidFill>
                <a:latin typeface="Arial"/>
                <a:ea typeface="Arial"/>
                <a:cs typeface="Arial"/>
                <a:sym typeface="Arial"/>
              </a:rPr>
              <a:t>Computer System</a:t>
            </a:r>
            <a:r>
              <a:rPr lang="en-US" sz="3600" b="0" i="0" u="none">
                <a:solidFill>
                  <a:schemeClr val="dk2"/>
                </a:solidFill>
                <a:latin typeface="Arial Black"/>
                <a:ea typeface="Arial Black"/>
                <a:cs typeface="Arial Black"/>
                <a:sym typeface="Arial Black"/>
              </a:rPr>
              <a:t> Organization</a:t>
            </a:r>
            <a:endParaRPr/>
          </a:p>
        </p:txBody>
      </p:sp>
      <p:sp>
        <p:nvSpPr>
          <p:cNvPr id="648" name="Google Shape;648;p67"/>
          <p:cNvSpPr txBox="1"/>
          <p:nvPr/>
        </p:nvSpPr>
        <p:spPr>
          <a:xfrm>
            <a:off x="6457950" y="6356350"/>
            <a:ext cx="2057400" cy="365125"/>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800"/>
              <a:buFont typeface="Times New Roman"/>
              <a:buNone/>
            </a:pPr>
            <a:fld id="{00000000-1234-1234-1234-123412341234}" type="slidenum">
              <a:rPr lang="en-US" sz="1800" b="0" i="0" u="none">
                <a:solidFill>
                  <a:srgbClr val="000000"/>
                </a:solidFill>
                <a:latin typeface="Times New Roman"/>
                <a:ea typeface="Times New Roman"/>
                <a:cs typeface="Times New Roman"/>
                <a:sym typeface="Times New Roman"/>
              </a:rPr>
              <a:t>49</a:t>
            </a:fld>
            <a:endParaRPr/>
          </a:p>
        </p:txBody>
      </p:sp>
      <p:sp>
        <p:nvSpPr>
          <p:cNvPr id="649" name="Google Shape;649;p67"/>
          <p:cNvSpPr txBox="1"/>
          <p:nvPr/>
        </p:nvSpPr>
        <p:spPr>
          <a:xfrm>
            <a:off x="4806950" y="1136650"/>
            <a:ext cx="804862" cy="746125"/>
          </a:xfrm>
          <a:prstGeom prst="rect">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2400" b="0" i="0" u="none">
              <a:solidFill>
                <a:schemeClr val="dk1"/>
              </a:solidFill>
              <a:latin typeface="Times New Roman"/>
              <a:ea typeface="Times New Roman"/>
              <a:cs typeface="Times New Roman"/>
              <a:sym typeface="Times New Roman"/>
            </a:endParaRPr>
          </a:p>
        </p:txBody>
      </p:sp>
      <p:pic>
        <p:nvPicPr>
          <p:cNvPr id="650" name="Google Shape;650;p67"/>
          <p:cNvPicPr preferRelativeResize="0"/>
          <p:nvPr/>
        </p:nvPicPr>
        <p:blipFill rotWithShape="1">
          <a:blip r:embed="rId3">
            <a:alphaModFix/>
          </a:blip>
          <a:srcRect/>
          <a:stretch/>
        </p:blipFill>
        <p:spPr>
          <a:xfrm>
            <a:off x="1438275" y="2644775"/>
            <a:ext cx="6386512" cy="2994025"/>
          </a:xfrm>
          <a:prstGeom prst="rect">
            <a:avLst/>
          </a:prstGeom>
          <a:noFill/>
          <a:ln>
            <a:noFill/>
          </a:ln>
        </p:spPr>
      </p:pic>
      <p:sp>
        <p:nvSpPr>
          <p:cNvPr id="651" name="Google Shape;651;p67"/>
          <p:cNvSpPr txBox="1"/>
          <p:nvPr/>
        </p:nvSpPr>
        <p:spPr>
          <a:xfrm>
            <a:off x="2819400" y="2667000"/>
            <a:ext cx="4949825" cy="1957387"/>
          </a:xfrm>
          <a:prstGeom prst="rect">
            <a:avLst/>
          </a:prstGeom>
          <a:no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2400" b="0" i="0" u="none">
              <a:solidFill>
                <a:schemeClr val="dk1"/>
              </a:solidFill>
              <a:latin typeface="Times New Roman"/>
              <a:ea typeface="Times New Roman"/>
              <a:cs typeface="Times New Roman"/>
              <a:sym typeface="Times New Roman"/>
            </a:endParaRPr>
          </a:p>
        </p:txBody>
      </p:sp>
      <p:sp>
        <p:nvSpPr>
          <p:cNvPr id="652" name="Google Shape;652;p67"/>
          <p:cNvSpPr txBox="1"/>
          <p:nvPr/>
        </p:nvSpPr>
        <p:spPr>
          <a:xfrm>
            <a:off x="4586287" y="1941512"/>
            <a:ext cx="2347912" cy="573087"/>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2400"/>
              <a:buFont typeface="Times New Roman"/>
              <a:buNone/>
            </a:pPr>
            <a:r>
              <a:rPr lang="en-US" sz="2400" b="0" i="0" u="none">
                <a:solidFill>
                  <a:schemeClr val="dk1"/>
                </a:solidFill>
                <a:latin typeface="Times New Roman"/>
                <a:ea typeface="Times New Roman"/>
                <a:cs typeface="Times New Roman"/>
                <a:sym typeface="Times New Roman"/>
              </a:rPr>
              <a:t>I/O devices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22"/>
          <p:cNvSpPr txBox="1"/>
          <p:nvPr/>
        </p:nvSpPr>
        <p:spPr>
          <a:xfrm>
            <a:off x="3124200" y="6229350"/>
            <a:ext cx="2895600" cy="457200"/>
          </a:xfrm>
          <a:prstGeom prst="rect">
            <a:avLst/>
          </a:prstGeom>
          <a:noFill/>
          <a:ln>
            <a:noFill/>
          </a:ln>
        </p:spPr>
        <p:txBody>
          <a:bodyPr spcFirstLastPara="1" wrap="square" lIns="91425" tIns="45700" rIns="91425" bIns="45700" anchor="b" anchorCtr="0">
            <a:noAutofit/>
          </a:bodyPr>
          <a:lstStyle/>
          <a:p>
            <a:pPr marL="0" marR="0" lvl="0" indent="0" algn="ctr" rtl="0">
              <a:lnSpc>
                <a:spcPct val="100000"/>
              </a:lnSpc>
              <a:spcBef>
                <a:spcPts val="0"/>
              </a:spcBef>
              <a:spcAft>
                <a:spcPts val="0"/>
              </a:spcAft>
              <a:buClr>
                <a:schemeClr val="lt2"/>
              </a:buClr>
              <a:buSzPts val="1400"/>
              <a:buFont typeface="Arial"/>
              <a:buNone/>
            </a:pPr>
            <a:r>
              <a:rPr lang="en-US" sz="1400" b="0" i="0" u="none" strike="noStrike" cap="none">
                <a:solidFill>
                  <a:schemeClr val="lt2"/>
                </a:solidFill>
                <a:latin typeface="Arial"/>
                <a:ea typeface="Arial"/>
                <a:cs typeface="Arial"/>
                <a:sym typeface="Arial"/>
              </a:rPr>
              <a:t>Principles of Operating Systems - Lecture 1</a:t>
            </a:r>
            <a:endParaRPr/>
          </a:p>
        </p:txBody>
      </p:sp>
      <p:sp>
        <p:nvSpPr>
          <p:cNvPr id="163" name="Google Shape;163;p22"/>
          <p:cNvSpPr txBox="1"/>
          <p:nvPr/>
        </p:nvSpPr>
        <p:spPr>
          <a:xfrm>
            <a:off x="6731000" y="6229350"/>
            <a:ext cx="19050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lt2"/>
              </a:buClr>
              <a:buSzPts val="1400"/>
              <a:buFont typeface="Arial"/>
              <a:buNone/>
            </a:pPr>
            <a:fld id="{00000000-1234-1234-1234-123412341234}" type="slidenum">
              <a:rPr lang="en-US" sz="1400" b="0" i="0" u="none" strike="noStrike" cap="none">
                <a:solidFill>
                  <a:schemeClr val="lt2"/>
                </a:solidFill>
                <a:latin typeface="Arial"/>
                <a:ea typeface="Arial"/>
                <a:cs typeface="Arial"/>
                <a:sym typeface="Arial"/>
              </a:rPr>
              <a:t>5</a:t>
            </a:fld>
            <a:endParaRPr/>
          </a:p>
        </p:txBody>
      </p:sp>
      <p:sp>
        <p:nvSpPr>
          <p:cNvPr id="164" name="Google Shape;164;p22"/>
          <p:cNvSpPr txBox="1">
            <a:spLocks noGrp="1"/>
          </p:cNvSpPr>
          <p:nvPr>
            <p:ph type="title"/>
          </p:nvPr>
        </p:nvSpPr>
        <p:spPr>
          <a:xfrm>
            <a:off x="406400" y="228600"/>
            <a:ext cx="7772400" cy="11430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2"/>
              </a:buClr>
              <a:buSzPts val="3600"/>
              <a:buFont typeface="Arial Black"/>
              <a:buNone/>
            </a:pPr>
            <a:r>
              <a:rPr lang="en-US" sz="3600" b="0" i="0" u="none">
                <a:solidFill>
                  <a:schemeClr val="dk2"/>
                </a:solidFill>
                <a:latin typeface="Arial Black"/>
                <a:ea typeface="Arial Black"/>
                <a:cs typeface="Arial Black"/>
                <a:sym typeface="Arial Black"/>
              </a:rPr>
              <a:t>Course Schedule</a:t>
            </a:r>
            <a:endParaRPr/>
          </a:p>
        </p:txBody>
      </p:sp>
      <p:sp>
        <p:nvSpPr>
          <p:cNvPr id="165" name="Google Shape;165;p22"/>
          <p:cNvSpPr txBox="1">
            <a:spLocks noGrp="1"/>
          </p:cNvSpPr>
          <p:nvPr>
            <p:ph type="body" idx="1"/>
          </p:nvPr>
        </p:nvSpPr>
        <p:spPr>
          <a:xfrm>
            <a:off x="381000" y="1676400"/>
            <a:ext cx="8255000" cy="4419600"/>
          </a:xfrm>
          <a:prstGeom prst="rect">
            <a:avLst/>
          </a:prstGeom>
          <a:noFill/>
          <a:ln>
            <a:noFill/>
          </a:ln>
        </p:spPr>
        <p:txBody>
          <a:bodyPr spcFirstLastPara="1" wrap="square" lIns="91425" tIns="45700" rIns="91425" bIns="45700" anchor="t" anchorCtr="0">
            <a:noAutofit/>
          </a:bodyPr>
          <a:lstStyle/>
          <a:p>
            <a:pPr marL="342900" lvl="0" indent="-342900" algn="l" rtl="0">
              <a:lnSpc>
                <a:spcPct val="100000"/>
              </a:lnSpc>
              <a:spcBef>
                <a:spcPts val="0"/>
              </a:spcBef>
              <a:spcAft>
                <a:spcPts val="0"/>
              </a:spcAft>
              <a:buClr>
                <a:schemeClr val="accent2"/>
              </a:buClr>
              <a:buSzPts val="2800"/>
              <a:buFont typeface="Arial"/>
              <a:buChar char="●"/>
            </a:pPr>
            <a:r>
              <a:rPr lang="en-US" sz="2800" b="0" i="0" u="none">
                <a:solidFill>
                  <a:schemeClr val="dk1"/>
                </a:solidFill>
                <a:latin typeface="Tahoma"/>
                <a:ea typeface="Tahoma"/>
                <a:cs typeface="Tahoma"/>
                <a:sym typeface="Tahoma"/>
              </a:rPr>
              <a:t>Week 6 – Deadlocks, Storage Management </a:t>
            </a:r>
            <a:endParaRPr/>
          </a:p>
          <a:p>
            <a:pPr marL="1600200" lvl="3" indent="-228600" algn="l" rtl="0">
              <a:lnSpc>
                <a:spcPct val="100000"/>
              </a:lnSpc>
              <a:spcBef>
                <a:spcPts val="360"/>
              </a:spcBef>
              <a:spcAft>
                <a:spcPts val="0"/>
              </a:spcAft>
              <a:buClr>
                <a:schemeClr val="accent2"/>
              </a:buClr>
              <a:buSzPts val="1800"/>
              <a:buFont typeface="Tahoma"/>
              <a:buChar char="•"/>
            </a:pPr>
            <a:r>
              <a:rPr lang="en-US" sz="1800" b="0" i="0" u="none">
                <a:solidFill>
                  <a:schemeClr val="dk1"/>
                </a:solidFill>
                <a:latin typeface="Tahoma"/>
                <a:ea typeface="Tahoma"/>
                <a:cs typeface="Tahoma"/>
                <a:sym typeface="Tahoma"/>
              </a:rPr>
              <a:t>Deadlocks, Midterm revision, exam </a:t>
            </a:r>
            <a:endParaRPr/>
          </a:p>
          <a:p>
            <a:pPr marL="342900" lvl="0" indent="-342900" algn="l" rtl="0">
              <a:lnSpc>
                <a:spcPct val="100000"/>
              </a:lnSpc>
              <a:spcBef>
                <a:spcPts val="560"/>
              </a:spcBef>
              <a:spcAft>
                <a:spcPts val="0"/>
              </a:spcAft>
              <a:buClr>
                <a:schemeClr val="accent2"/>
              </a:buClr>
              <a:buSzPts val="2800"/>
              <a:buFont typeface="Arial"/>
              <a:buChar char="●"/>
            </a:pPr>
            <a:r>
              <a:rPr lang="en-US" sz="2800" b="0" i="0" u="none">
                <a:solidFill>
                  <a:schemeClr val="dk1"/>
                </a:solidFill>
                <a:latin typeface="Tahoma"/>
                <a:ea typeface="Tahoma"/>
                <a:cs typeface="Tahoma"/>
                <a:sym typeface="Tahoma"/>
              </a:rPr>
              <a:t>Week 7 - Storage Management</a:t>
            </a:r>
            <a:endParaRPr/>
          </a:p>
          <a:p>
            <a:pPr marL="1600200" lvl="3" indent="-228600" algn="l" rtl="0">
              <a:lnSpc>
                <a:spcPct val="100000"/>
              </a:lnSpc>
              <a:spcBef>
                <a:spcPts val="360"/>
              </a:spcBef>
              <a:spcAft>
                <a:spcPts val="0"/>
              </a:spcAft>
              <a:buClr>
                <a:schemeClr val="accent2"/>
              </a:buClr>
              <a:buSzPts val="1800"/>
              <a:buFont typeface="Tahoma"/>
              <a:buChar char="•"/>
            </a:pPr>
            <a:r>
              <a:rPr lang="en-US" sz="1800" b="0" i="0" u="none">
                <a:solidFill>
                  <a:schemeClr val="dk1"/>
                </a:solidFill>
                <a:latin typeface="Tahoma"/>
                <a:ea typeface="Tahoma"/>
                <a:cs typeface="Tahoma"/>
                <a:sym typeface="Tahoma"/>
              </a:rPr>
              <a:t>Memory Management, Paging, Segmentation</a:t>
            </a:r>
            <a:endParaRPr/>
          </a:p>
          <a:p>
            <a:pPr marL="342900" lvl="0" indent="-342900" algn="l" rtl="0">
              <a:lnSpc>
                <a:spcPct val="100000"/>
              </a:lnSpc>
              <a:spcBef>
                <a:spcPts val="560"/>
              </a:spcBef>
              <a:spcAft>
                <a:spcPts val="0"/>
              </a:spcAft>
              <a:buClr>
                <a:schemeClr val="accent2"/>
              </a:buClr>
              <a:buSzPts val="2800"/>
              <a:buFont typeface="Arial"/>
              <a:buChar char="●"/>
            </a:pPr>
            <a:r>
              <a:rPr lang="en-US" sz="2800" b="0" i="0" u="none">
                <a:solidFill>
                  <a:schemeClr val="dk1"/>
                </a:solidFill>
                <a:latin typeface="Tahoma"/>
                <a:ea typeface="Tahoma"/>
                <a:cs typeface="Tahoma"/>
                <a:sym typeface="Tahoma"/>
              </a:rPr>
              <a:t>Week 8 – Storage Management</a:t>
            </a:r>
            <a:endParaRPr/>
          </a:p>
          <a:p>
            <a:pPr marL="1600200" lvl="3" indent="-228600" algn="l" rtl="0">
              <a:lnSpc>
                <a:spcPct val="100000"/>
              </a:lnSpc>
              <a:spcBef>
                <a:spcPts val="360"/>
              </a:spcBef>
              <a:spcAft>
                <a:spcPts val="0"/>
              </a:spcAft>
              <a:buClr>
                <a:schemeClr val="accent2"/>
              </a:buClr>
              <a:buSzPts val="1800"/>
              <a:buFont typeface="Tahoma"/>
              <a:buChar char="•"/>
            </a:pPr>
            <a:r>
              <a:rPr lang="en-US" sz="1800" b="0" i="0" u="none">
                <a:solidFill>
                  <a:schemeClr val="dk1"/>
                </a:solidFill>
                <a:latin typeface="Tahoma"/>
                <a:ea typeface="Tahoma"/>
                <a:cs typeface="Tahoma"/>
                <a:sym typeface="Tahoma"/>
              </a:rPr>
              <a:t>Virtual Memory</a:t>
            </a:r>
            <a:endParaRPr/>
          </a:p>
          <a:p>
            <a:pPr marL="342900" lvl="0" indent="-342900" algn="l" rtl="0">
              <a:lnSpc>
                <a:spcPct val="100000"/>
              </a:lnSpc>
              <a:spcBef>
                <a:spcPts val="560"/>
              </a:spcBef>
              <a:spcAft>
                <a:spcPts val="0"/>
              </a:spcAft>
              <a:buClr>
                <a:schemeClr val="accent2"/>
              </a:buClr>
              <a:buSzPts val="2800"/>
              <a:buFont typeface="Arial"/>
              <a:buChar char="●"/>
            </a:pPr>
            <a:r>
              <a:rPr lang="en-US" sz="2800" b="0" i="0" u="none">
                <a:solidFill>
                  <a:schemeClr val="dk1"/>
                </a:solidFill>
                <a:latin typeface="Tahoma"/>
                <a:ea typeface="Tahoma"/>
                <a:cs typeface="Tahoma"/>
                <a:sym typeface="Tahoma"/>
              </a:rPr>
              <a:t>Week 9 - FileSystems</a:t>
            </a:r>
            <a:endParaRPr/>
          </a:p>
          <a:p>
            <a:pPr marL="1600200" lvl="3" indent="-228600" algn="l" rtl="0">
              <a:lnSpc>
                <a:spcPct val="100000"/>
              </a:lnSpc>
              <a:spcBef>
                <a:spcPts val="360"/>
              </a:spcBef>
              <a:spcAft>
                <a:spcPts val="0"/>
              </a:spcAft>
              <a:buClr>
                <a:schemeClr val="accent2"/>
              </a:buClr>
              <a:buSzPts val="1800"/>
              <a:buFont typeface="Tahoma"/>
              <a:buChar char="•"/>
            </a:pPr>
            <a:r>
              <a:rPr lang="en-US" sz="1800" b="0" i="0" u="none">
                <a:solidFill>
                  <a:schemeClr val="dk1"/>
                </a:solidFill>
                <a:latin typeface="Tahoma"/>
                <a:ea typeface="Tahoma"/>
                <a:cs typeface="Tahoma"/>
                <a:sym typeface="Tahoma"/>
              </a:rPr>
              <a:t>Virtual Memory, FileSystems Interface and Implementation</a:t>
            </a:r>
            <a:endParaRPr/>
          </a:p>
          <a:p>
            <a:pPr marL="342900" lvl="0" indent="-342900" algn="l" rtl="0">
              <a:lnSpc>
                <a:spcPct val="100000"/>
              </a:lnSpc>
              <a:spcBef>
                <a:spcPts val="560"/>
              </a:spcBef>
              <a:spcAft>
                <a:spcPts val="0"/>
              </a:spcAft>
              <a:buClr>
                <a:schemeClr val="accent2"/>
              </a:buClr>
              <a:buSzPts val="2800"/>
              <a:buFont typeface="Arial"/>
              <a:buChar char="●"/>
            </a:pPr>
            <a:r>
              <a:rPr lang="en-US" sz="2800" b="0" i="0" u="none">
                <a:solidFill>
                  <a:schemeClr val="dk1"/>
                </a:solidFill>
                <a:latin typeface="Tahoma"/>
                <a:ea typeface="Tahoma"/>
                <a:cs typeface="Tahoma"/>
                <a:sym typeface="Tahoma"/>
              </a:rPr>
              <a:t>Week 10 – I/O Subsystems</a:t>
            </a:r>
            <a:endParaRPr/>
          </a:p>
          <a:p>
            <a:pPr marL="1600200" lvl="3" indent="-228600" algn="l" rtl="0">
              <a:lnSpc>
                <a:spcPct val="100000"/>
              </a:lnSpc>
              <a:spcBef>
                <a:spcPts val="360"/>
              </a:spcBef>
              <a:spcAft>
                <a:spcPts val="0"/>
              </a:spcAft>
              <a:buClr>
                <a:schemeClr val="accent2"/>
              </a:buClr>
              <a:buSzPts val="1800"/>
              <a:buFont typeface="Tahoma"/>
              <a:buChar char="•"/>
            </a:pPr>
            <a:r>
              <a:rPr lang="en-US" sz="1800" b="0" i="0" u="none">
                <a:solidFill>
                  <a:schemeClr val="dk1"/>
                </a:solidFill>
                <a:latin typeface="Tahoma"/>
                <a:ea typeface="Tahoma"/>
                <a:cs typeface="Tahoma"/>
                <a:sym typeface="Tahoma"/>
              </a:rPr>
              <a:t>Filesystems, I/O, course revision and summary.</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656"/>
        <p:cNvGrpSpPr/>
        <p:nvPr/>
      </p:nvGrpSpPr>
      <p:grpSpPr>
        <a:xfrm>
          <a:off x="0" y="0"/>
          <a:ext cx="0" cy="0"/>
          <a:chOff x="0" y="0"/>
          <a:chExt cx="0" cy="0"/>
        </a:xfrm>
      </p:grpSpPr>
      <p:sp>
        <p:nvSpPr>
          <p:cNvPr id="657" name="Google Shape;657;p68"/>
          <p:cNvSpPr txBox="1">
            <a:spLocks noGrp="1"/>
          </p:cNvSpPr>
          <p:nvPr>
            <p:ph type="title"/>
          </p:nvPr>
        </p:nvSpPr>
        <p:spPr>
          <a:xfrm>
            <a:off x="381000" y="277812"/>
            <a:ext cx="8229600" cy="636587"/>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2"/>
              </a:buClr>
              <a:buSzPts val="3600"/>
              <a:buFont typeface="Arial Black"/>
              <a:buNone/>
            </a:pPr>
            <a:r>
              <a:rPr lang="en-US" sz="3600" b="0" i="0" u="none">
                <a:solidFill>
                  <a:schemeClr val="dk2"/>
                </a:solidFill>
                <a:latin typeface="Arial Black"/>
                <a:ea typeface="Arial Black"/>
                <a:cs typeface="Arial Black"/>
                <a:sym typeface="Arial Black"/>
              </a:rPr>
              <a:t>I/O devices</a:t>
            </a:r>
            <a:endParaRPr/>
          </a:p>
        </p:txBody>
      </p:sp>
      <p:sp>
        <p:nvSpPr>
          <p:cNvPr id="658" name="Google Shape;658;p68"/>
          <p:cNvSpPr txBox="1">
            <a:spLocks noGrp="1"/>
          </p:cNvSpPr>
          <p:nvPr>
            <p:ph type="body" idx="1"/>
          </p:nvPr>
        </p:nvSpPr>
        <p:spPr>
          <a:xfrm>
            <a:off x="628650" y="1825625"/>
            <a:ext cx="7886700" cy="4351337"/>
          </a:xfrm>
          <a:prstGeom prst="rect">
            <a:avLst/>
          </a:prstGeom>
          <a:noFill/>
          <a:ln>
            <a:noFill/>
          </a:ln>
        </p:spPr>
        <p:txBody>
          <a:bodyPr spcFirstLastPara="1" wrap="square" lIns="91425" tIns="45700" rIns="91425" bIns="45700" anchor="t" anchorCtr="0">
            <a:noAutofit/>
          </a:bodyPr>
          <a:lstStyle/>
          <a:p>
            <a:pPr marL="171450" lvl="0" indent="-171450" algn="l" rtl="0">
              <a:lnSpc>
                <a:spcPct val="90000"/>
              </a:lnSpc>
              <a:spcBef>
                <a:spcPts val="0"/>
              </a:spcBef>
              <a:spcAft>
                <a:spcPts val="0"/>
              </a:spcAft>
              <a:buClr>
                <a:srgbClr val="000000"/>
              </a:buClr>
              <a:buSzPts val="2600"/>
              <a:buFont typeface="Arial"/>
              <a:buChar char="•"/>
            </a:pPr>
            <a:r>
              <a:rPr lang="en-US" sz="2600" b="0" i="0" u="none">
                <a:solidFill>
                  <a:srgbClr val="000000"/>
                </a:solidFill>
                <a:latin typeface="Arial"/>
                <a:ea typeface="Arial"/>
                <a:cs typeface="Arial"/>
                <a:sym typeface="Arial"/>
              </a:rPr>
              <a:t>I/O devices and the CPU execute concurrently.</a:t>
            </a:r>
            <a:endParaRPr sz="2800" b="0" i="0" u="none">
              <a:solidFill>
                <a:schemeClr val="dk1"/>
              </a:solidFill>
              <a:latin typeface="Tahoma"/>
              <a:ea typeface="Tahoma"/>
              <a:cs typeface="Tahoma"/>
              <a:sym typeface="Tahoma"/>
            </a:endParaRPr>
          </a:p>
          <a:p>
            <a:pPr marL="171450" lvl="0" indent="-171450" algn="l" rtl="0">
              <a:lnSpc>
                <a:spcPct val="90000"/>
              </a:lnSpc>
              <a:spcBef>
                <a:spcPts val="700"/>
              </a:spcBef>
              <a:spcAft>
                <a:spcPts val="0"/>
              </a:spcAft>
              <a:buClr>
                <a:srgbClr val="000000"/>
              </a:buClr>
              <a:buSzPts val="2600"/>
              <a:buFont typeface="Arial"/>
              <a:buChar char="•"/>
            </a:pPr>
            <a:r>
              <a:rPr lang="en-US" sz="2600" b="0" i="0" u="none">
                <a:solidFill>
                  <a:srgbClr val="000000"/>
                </a:solidFill>
                <a:latin typeface="Arial"/>
                <a:ea typeface="Arial"/>
                <a:cs typeface="Arial"/>
                <a:sym typeface="Arial"/>
              </a:rPr>
              <a:t>Each device controller is in charge of a particular device type</a:t>
            </a:r>
            <a:endParaRPr sz="2800" b="0" i="0" u="none">
              <a:solidFill>
                <a:schemeClr val="dk1"/>
              </a:solidFill>
              <a:latin typeface="Tahoma"/>
              <a:ea typeface="Tahoma"/>
              <a:cs typeface="Tahoma"/>
              <a:sym typeface="Tahoma"/>
            </a:endParaRPr>
          </a:p>
          <a:p>
            <a:pPr marL="514350" lvl="1" indent="-171450" algn="l" rtl="0">
              <a:lnSpc>
                <a:spcPct val="90000"/>
              </a:lnSpc>
              <a:spcBef>
                <a:spcPts val="300"/>
              </a:spcBef>
              <a:spcAft>
                <a:spcPts val="0"/>
              </a:spcAft>
              <a:buClr>
                <a:srgbClr val="000000"/>
              </a:buClr>
              <a:buSzPts val="2200"/>
              <a:buFont typeface="Arial"/>
              <a:buChar char="•"/>
            </a:pPr>
            <a:r>
              <a:rPr lang="en-US" sz="2200" b="0" i="0" u="none">
                <a:solidFill>
                  <a:srgbClr val="000000"/>
                </a:solidFill>
                <a:latin typeface="Arial"/>
                <a:ea typeface="Arial"/>
                <a:cs typeface="Arial"/>
                <a:sym typeface="Arial"/>
              </a:rPr>
              <a:t>Each device controller has a local buffer.  I/O is from the device to local buffer of controller</a:t>
            </a:r>
            <a:endParaRPr sz="2400" b="0" i="0" u="none">
              <a:solidFill>
                <a:schemeClr val="dk1"/>
              </a:solidFill>
              <a:latin typeface="Tahoma"/>
              <a:ea typeface="Tahoma"/>
              <a:cs typeface="Tahoma"/>
              <a:sym typeface="Tahoma"/>
            </a:endParaRPr>
          </a:p>
          <a:p>
            <a:pPr marL="171450" lvl="0" indent="-171450" algn="l" rtl="0">
              <a:lnSpc>
                <a:spcPct val="90000"/>
              </a:lnSpc>
              <a:spcBef>
                <a:spcPts val="700"/>
              </a:spcBef>
              <a:spcAft>
                <a:spcPts val="0"/>
              </a:spcAft>
              <a:buClr>
                <a:srgbClr val="000000"/>
              </a:buClr>
              <a:buSzPts val="2600"/>
              <a:buFont typeface="Arial"/>
              <a:buChar char="•"/>
            </a:pPr>
            <a:r>
              <a:rPr lang="en-US" sz="2600" b="0" i="0" u="none">
                <a:solidFill>
                  <a:srgbClr val="000000"/>
                </a:solidFill>
                <a:latin typeface="Arial"/>
                <a:ea typeface="Arial"/>
                <a:cs typeface="Arial"/>
                <a:sym typeface="Arial"/>
              </a:rPr>
              <a:t>CPU moves data from/to main memory to/from the local buffers</a:t>
            </a:r>
            <a:endParaRPr sz="2800" b="0" i="0" u="none">
              <a:solidFill>
                <a:schemeClr val="dk1"/>
              </a:solidFill>
              <a:latin typeface="Tahoma"/>
              <a:ea typeface="Tahoma"/>
              <a:cs typeface="Tahoma"/>
              <a:sym typeface="Tahoma"/>
            </a:endParaRPr>
          </a:p>
          <a:p>
            <a:pPr marL="171450" lvl="0" indent="-171450" algn="l" rtl="0">
              <a:lnSpc>
                <a:spcPct val="90000"/>
              </a:lnSpc>
              <a:spcBef>
                <a:spcPts val="700"/>
              </a:spcBef>
              <a:spcAft>
                <a:spcPts val="0"/>
              </a:spcAft>
              <a:buSzPts val="2800"/>
              <a:buNone/>
            </a:pPr>
            <a:endParaRPr sz="2800" b="0" i="0" u="none">
              <a:solidFill>
                <a:schemeClr val="dk1"/>
              </a:solidFill>
              <a:latin typeface="Tahoma"/>
              <a:ea typeface="Tahoma"/>
              <a:cs typeface="Tahoma"/>
              <a:sym typeface="Tahoma"/>
            </a:endParaRPr>
          </a:p>
          <a:p>
            <a:pPr marL="342900" lvl="0" indent="-165100" algn="l" rtl="0">
              <a:spcBef>
                <a:spcPts val="560"/>
              </a:spcBef>
              <a:spcAft>
                <a:spcPts val="0"/>
              </a:spcAft>
              <a:buSzPts val="2800"/>
              <a:buNone/>
            </a:pPr>
            <a:endParaRPr sz="2800" b="0" i="0" u="none">
              <a:solidFill>
                <a:schemeClr val="dk1"/>
              </a:solidFill>
              <a:latin typeface="Tahoma"/>
              <a:ea typeface="Tahoma"/>
              <a:cs typeface="Tahoma"/>
              <a:sym typeface="Tahoma"/>
            </a:endParaRPr>
          </a:p>
        </p:txBody>
      </p:sp>
      <p:sp>
        <p:nvSpPr>
          <p:cNvPr id="659" name="Google Shape;659;p68"/>
          <p:cNvSpPr txBox="1"/>
          <p:nvPr/>
        </p:nvSpPr>
        <p:spPr>
          <a:xfrm>
            <a:off x="6457950" y="6356350"/>
            <a:ext cx="2057400" cy="365125"/>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800"/>
              <a:buFont typeface="Times New Roman"/>
              <a:buNone/>
            </a:pPr>
            <a:fld id="{00000000-1234-1234-1234-123412341234}" type="slidenum">
              <a:rPr lang="en-US" sz="1800" b="0" i="0" u="none">
                <a:solidFill>
                  <a:srgbClr val="000000"/>
                </a:solidFill>
                <a:latin typeface="Times New Roman"/>
                <a:ea typeface="Times New Roman"/>
                <a:cs typeface="Times New Roman"/>
                <a:sym typeface="Times New Roman"/>
              </a:rPr>
              <a:t>50</a:t>
            </a:fld>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663"/>
        <p:cNvGrpSpPr/>
        <p:nvPr/>
      </p:nvGrpSpPr>
      <p:grpSpPr>
        <a:xfrm>
          <a:off x="0" y="0"/>
          <a:ext cx="0" cy="0"/>
          <a:chOff x="0" y="0"/>
          <a:chExt cx="0" cy="0"/>
        </a:xfrm>
      </p:grpSpPr>
      <p:sp>
        <p:nvSpPr>
          <p:cNvPr id="664" name="Google Shape;664;p69"/>
          <p:cNvSpPr txBox="1">
            <a:spLocks noGrp="1"/>
          </p:cNvSpPr>
          <p:nvPr>
            <p:ph type="title"/>
          </p:nvPr>
        </p:nvSpPr>
        <p:spPr>
          <a:xfrm>
            <a:off x="381000" y="277812"/>
            <a:ext cx="8229600" cy="636587"/>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000000"/>
              </a:buClr>
              <a:buSzPts val="3600"/>
              <a:buFont typeface="Arial"/>
              <a:buNone/>
            </a:pPr>
            <a:r>
              <a:rPr lang="en-US" sz="3600" b="0" i="0" u="none">
                <a:solidFill>
                  <a:srgbClr val="000000"/>
                </a:solidFill>
                <a:latin typeface="Arial"/>
                <a:ea typeface="Arial"/>
                <a:cs typeface="Arial"/>
                <a:sym typeface="Arial"/>
              </a:rPr>
              <a:t>Interrupts</a:t>
            </a:r>
            <a:endParaRPr/>
          </a:p>
        </p:txBody>
      </p:sp>
      <p:sp>
        <p:nvSpPr>
          <p:cNvPr id="665" name="Google Shape;665;p69"/>
          <p:cNvSpPr txBox="1">
            <a:spLocks noGrp="1"/>
          </p:cNvSpPr>
          <p:nvPr>
            <p:ph type="body" idx="1"/>
          </p:nvPr>
        </p:nvSpPr>
        <p:spPr>
          <a:xfrm>
            <a:off x="152400" y="1600200"/>
            <a:ext cx="5486400" cy="4835525"/>
          </a:xfrm>
          <a:prstGeom prst="rect">
            <a:avLst/>
          </a:prstGeom>
          <a:noFill/>
          <a:ln>
            <a:noFill/>
          </a:ln>
        </p:spPr>
        <p:txBody>
          <a:bodyPr spcFirstLastPara="1" wrap="square" lIns="91425" tIns="45700" rIns="91425" bIns="45700" anchor="t" anchorCtr="0">
            <a:noAutofit/>
          </a:bodyPr>
          <a:lstStyle/>
          <a:p>
            <a:pPr marL="171450" lvl="0" indent="-171450" algn="l" rtl="0">
              <a:lnSpc>
                <a:spcPct val="90000"/>
              </a:lnSpc>
              <a:spcBef>
                <a:spcPts val="0"/>
              </a:spcBef>
              <a:spcAft>
                <a:spcPts val="0"/>
              </a:spcAft>
              <a:buClr>
                <a:srgbClr val="000000"/>
              </a:buClr>
              <a:buSzPts val="2400"/>
              <a:buFont typeface="Arial"/>
              <a:buChar char="•"/>
            </a:pPr>
            <a:r>
              <a:rPr lang="en-US" sz="2400" b="1" i="0" u="none">
                <a:solidFill>
                  <a:srgbClr val="000000"/>
                </a:solidFill>
                <a:latin typeface="Tahoma"/>
                <a:ea typeface="Tahoma"/>
                <a:cs typeface="Tahoma"/>
                <a:sym typeface="Tahoma"/>
              </a:rPr>
              <a:t>Interrupt </a:t>
            </a:r>
            <a:r>
              <a:rPr lang="en-US" sz="2400" b="0" i="0" u="none">
                <a:solidFill>
                  <a:srgbClr val="000000"/>
                </a:solidFill>
                <a:latin typeface="Tahoma"/>
                <a:ea typeface="Tahoma"/>
                <a:cs typeface="Tahoma"/>
                <a:sym typeface="Tahoma"/>
              </a:rPr>
              <a:t>transfers control to the </a:t>
            </a:r>
            <a:r>
              <a:rPr lang="en-US" sz="2400" b="1" i="0" u="none">
                <a:solidFill>
                  <a:srgbClr val="000000"/>
                </a:solidFill>
                <a:latin typeface="Tahoma"/>
                <a:ea typeface="Tahoma"/>
                <a:cs typeface="Tahoma"/>
                <a:sym typeface="Tahoma"/>
              </a:rPr>
              <a:t>interrupt service routine</a:t>
            </a:r>
            <a:endParaRPr sz="2400" b="1" i="0" u="none">
              <a:solidFill>
                <a:schemeClr val="dk1"/>
              </a:solidFill>
              <a:latin typeface="Tahoma"/>
              <a:ea typeface="Tahoma"/>
              <a:cs typeface="Tahoma"/>
              <a:sym typeface="Tahoma"/>
            </a:endParaRPr>
          </a:p>
          <a:p>
            <a:pPr marL="514350" lvl="1" indent="-171450" algn="l" rtl="0">
              <a:lnSpc>
                <a:spcPct val="90000"/>
              </a:lnSpc>
              <a:spcBef>
                <a:spcPts val="300"/>
              </a:spcBef>
              <a:spcAft>
                <a:spcPts val="0"/>
              </a:spcAft>
              <a:buClr>
                <a:srgbClr val="000000"/>
              </a:buClr>
              <a:buSzPts val="2000"/>
              <a:buFont typeface="Arial"/>
              <a:buChar char="•"/>
            </a:pPr>
            <a:r>
              <a:rPr lang="en-US" sz="2000" b="0" i="0" u="none">
                <a:solidFill>
                  <a:srgbClr val="000000"/>
                </a:solidFill>
                <a:latin typeface="Tahoma"/>
                <a:ea typeface="Tahoma"/>
                <a:cs typeface="Tahoma"/>
                <a:sym typeface="Tahoma"/>
              </a:rPr>
              <a:t>Interrupt Service Routine: Segments of code that determine action to be taken for interrupt.</a:t>
            </a:r>
            <a:endParaRPr sz="2000" b="0" i="0" u="none">
              <a:solidFill>
                <a:srgbClr val="000000"/>
              </a:solidFill>
              <a:latin typeface="Arial"/>
              <a:ea typeface="Arial"/>
              <a:cs typeface="Arial"/>
              <a:sym typeface="Arial"/>
            </a:endParaRPr>
          </a:p>
          <a:p>
            <a:pPr marL="171450" lvl="0" indent="-171450" algn="l" rtl="0">
              <a:lnSpc>
                <a:spcPct val="100000"/>
              </a:lnSpc>
              <a:spcBef>
                <a:spcPts val="700"/>
              </a:spcBef>
              <a:spcAft>
                <a:spcPts val="0"/>
              </a:spcAft>
              <a:buClr>
                <a:srgbClr val="000000"/>
              </a:buClr>
              <a:buSzPts val="2400"/>
              <a:buFont typeface="Arial"/>
              <a:buChar char="•"/>
            </a:pPr>
            <a:r>
              <a:rPr lang="en-US" sz="2400" b="0" i="0" u="none">
                <a:solidFill>
                  <a:schemeClr val="dk1"/>
                </a:solidFill>
                <a:latin typeface="Tahoma"/>
                <a:ea typeface="Tahoma"/>
                <a:cs typeface="Tahoma"/>
                <a:sym typeface="Tahoma"/>
              </a:rPr>
              <a:t>Determining the type of interrupt</a:t>
            </a:r>
            <a:r>
              <a:rPr lang="en-US" sz="2000" b="0" i="0" u="none">
                <a:solidFill>
                  <a:schemeClr val="dk1"/>
                </a:solidFill>
                <a:latin typeface="Tahoma"/>
                <a:ea typeface="Tahoma"/>
                <a:cs typeface="Tahoma"/>
                <a:sym typeface="Tahoma"/>
              </a:rPr>
              <a:t> </a:t>
            </a:r>
            <a:endParaRPr/>
          </a:p>
          <a:p>
            <a:pPr marL="514350" lvl="1" indent="-171450" algn="l" rtl="0">
              <a:lnSpc>
                <a:spcPct val="100000"/>
              </a:lnSpc>
              <a:spcBef>
                <a:spcPts val="700"/>
              </a:spcBef>
              <a:spcAft>
                <a:spcPts val="0"/>
              </a:spcAft>
              <a:buClr>
                <a:srgbClr val="000000"/>
              </a:buClr>
              <a:buSzPts val="2000"/>
              <a:buFont typeface="Arial"/>
              <a:buChar char="•"/>
            </a:pPr>
            <a:r>
              <a:rPr lang="en-US" sz="2000" b="0" i="0" u="none">
                <a:solidFill>
                  <a:schemeClr val="dk1"/>
                </a:solidFill>
                <a:latin typeface="Tahoma"/>
                <a:ea typeface="Tahoma"/>
                <a:cs typeface="Tahoma"/>
                <a:sym typeface="Tahoma"/>
              </a:rPr>
              <a:t>Polling: same interrupt handler called for all interrupts, which then polls all devices to figure out the reason for the interrupt</a:t>
            </a:r>
            <a:endParaRPr/>
          </a:p>
          <a:p>
            <a:pPr marL="514350" lvl="1" indent="-171450" algn="l" rtl="0">
              <a:lnSpc>
                <a:spcPct val="100000"/>
              </a:lnSpc>
              <a:spcBef>
                <a:spcPts val="700"/>
              </a:spcBef>
              <a:spcAft>
                <a:spcPts val="0"/>
              </a:spcAft>
              <a:buClr>
                <a:srgbClr val="000000"/>
              </a:buClr>
              <a:buSzPts val="2000"/>
              <a:buFont typeface="Arial"/>
              <a:buChar char="•"/>
            </a:pPr>
            <a:r>
              <a:rPr lang="en-US" sz="2000" b="0" i="0" u="none">
                <a:solidFill>
                  <a:schemeClr val="dk1"/>
                </a:solidFill>
                <a:latin typeface="Tahoma"/>
                <a:ea typeface="Tahoma"/>
                <a:cs typeface="Tahoma"/>
                <a:sym typeface="Tahoma"/>
              </a:rPr>
              <a:t>Interrupt Vector Table: different interrupt handlers will be executed for different interrupts</a:t>
            </a:r>
            <a:endParaRPr/>
          </a:p>
          <a:p>
            <a:pPr marL="342900" lvl="0" indent="-215900" algn="l" rtl="0">
              <a:spcBef>
                <a:spcPts val="400"/>
              </a:spcBef>
              <a:spcAft>
                <a:spcPts val="0"/>
              </a:spcAft>
              <a:buSzPts val="2000"/>
              <a:buNone/>
            </a:pPr>
            <a:endParaRPr sz="2000" b="0" i="0" u="none">
              <a:solidFill>
                <a:schemeClr val="dk1"/>
              </a:solidFill>
              <a:latin typeface="Tahoma"/>
              <a:ea typeface="Tahoma"/>
              <a:cs typeface="Tahoma"/>
              <a:sym typeface="Tahoma"/>
            </a:endParaRPr>
          </a:p>
        </p:txBody>
      </p:sp>
      <p:sp>
        <p:nvSpPr>
          <p:cNvPr id="666" name="Google Shape;666;p69"/>
          <p:cNvSpPr txBox="1"/>
          <p:nvPr/>
        </p:nvSpPr>
        <p:spPr>
          <a:xfrm>
            <a:off x="6457950" y="6356350"/>
            <a:ext cx="2057400" cy="365125"/>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800"/>
              <a:buFont typeface="Times New Roman"/>
              <a:buNone/>
            </a:pPr>
            <a:fld id="{00000000-1234-1234-1234-123412341234}" type="slidenum">
              <a:rPr lang="en-US" sz="1800" b="0" i="0" u="none">
                <a:solidFill>
                  <a:srgbClr val="000000"/>
                </a:solidFill>
                <a:latin typeface="Times New Roman"/>
                <a:ea typeface="Times New Roman"/>
                <a:cs typeface="Times New Roman"/>
                <a:sym typeface="Times New Roman"/>
              </a:rPr>
              <a:t>51</a:t>
            </a:fld>
            <a:endParaRPr/>
          </a:p>
        </p:txBody>
      </p:sp>
      <p:pic>
        <p:nvPicPr>
          <p:cNvPr id="667" name="Google Shape;667;p69"/>
          <p:cNvPicPr preferRelativeResize="0"/>
          <p:nvPr/>
        </p:nvPicPr>
        <p:blipFill rotWithShape="1">
          <a:blip r:embed="rId3">
            <a:alphaModFix/>
          </a:blip>
          <a:srcRect/>
          <a:stretch/>
        </p:blipFill>
        <p:spPr>
          <a:xfrm>
            <a:off x="5791200" y="2209800"/>
            <a:ext cx="3352800" cy="2514600"/>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671"/>
        <p:cNvGrpSpPr/>
        <p:nvPr/>
      </p:nvGrpSpPr>
      <p:grpSpPr>
        <a:xfrm>
          <a:off x="0" y="0"/>
          <a:ext cx="0" cy="0"/>
          <a:chOff x="0" y="0"/>
          <a:chExt cx="0" cy="0"/>
        </a:xfrm>
      </p:grpSpPr>
      <p:sp>
        <p:nvSpPr>
          <p:cNvPr id="672" name="Google Shape;672;p70"/>
          <p:cNvSpPr txBox="1">
            <a:spLocks noGrp="1"/>
          </p:cNvSpPr>
          <p:nvPr>
            <p:ph type="title"/>
          </p:nvPr>
        </p:nvSpPr>
        <p:spPr>
          <a:xfrm>
            <a:off x="381000" y="277812"/>
            <a:ext cx="8229600" cy="636587"/>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000000"/>
              </a:buClr>
              <a:buSzPts val="3600"/>
              <a:buFont typeface="Arial"/>
              <a:buNone/>
            </a:pPr>
            <a:r>
              <a:rPr lang="en-US" sz="3600" b="0" i="0" u="none">
                <a:solidFill>
                  <a:srgbClr val="000000"/>
                </a:solidFill>
                <a:latin typeface="Arial"/>
                <a:ea typeface="Arial"/>
                <a:cs typeface="Arial"/>
                <a:sym typeface="Arial"/>
              </a:rPr>
              <a:t>Interrupt</a:t>
            </a:r>
            <a:r>
              <a:rPr lang="en-US" sz="3600" b="0" i="0" u="none">
                <a:solidFill>
                  <a:schemeClr val="dk2"/>
                </a:solidFill>
                <a:latin typeface="Arial Black"/>
                <a:ea typeface="Arial Black"/>
                <a:cs typeface="Arial Black"/>
                <a:sym typeface="Arial Black"/>
              </a:rPr>
              <a:t> handling</a:t>
            </a:r>
            <a:endParaRPr/>
          </a:p>
        </p:txBody>
      </p:sp>
      <p:sp>
        <p:nvSpPr>
          <p:cNvPr id="673" name="Google Shape;673;p70"/>
          <p:cNvSpPr txBox="1">
            <a:spLocks noGrp="1"/>
          </p:cNvSpPr>
          <p:nvPr>
            <p:ph type="body" idx="1"/>
          </p:nvPr>
        </p:nvSpPr>
        <p:spPr>
          <a:xfrm>
            <a:off x="381000" y="1676400"/>
            <a:ext cx="8229600" cy="4835525"/>
          </a:xfrm>
          <a:prstGeom prst="rect">
            <a:avLst/>
          </a:prstGeom>
          <a:noFill/>
          <a:ln>
            <a:noFill/>
          </a:ln>
        </p:spPr>
        <p:txBody>
          <a:bodyPr spcFirstLastPara="1" wrap="square" lIns="91425" tIns="45700" rIns="91425" bIns="45700" anchor="t" anchorCtr="0">
            <a:noAutofit/>
          </a:bodyPr>
          <a:lstStyle/>
          <a:p>
            <a:pPr marL="171450" lvl="0" indent="-177800" algn="l" rtl="0">
              <a:lnSpc>
                <a:spcPct val="90000"/>
              </a:lnSpc>
              <a:spcBef>
                <a:spcPts val="0"/>
              </a:spcBef>
              <a:spcAft>
                <a:spcPts val="0"/>
              </a:spcAft>
              <a:buClr>
                <a:srgbClr val="000000"/>
              </a:buClr>
              <a:buSzPts val="2800"/>
              <a:buFont typeface="Arial"/>
              <a:buChar char="•"/>
            </a:pPr>
            <a:r>
              <a:rPr lang="en-US" sz="2800" b="0" i="0" u="none">
                <a:solidFill>
                  <a:srgbClr val="000000"/>
                </a:solidFill>
                <a:latin typeface="Arial"/>
                <a:ea typeface="Arial"/>
                <a:cs typeface="Arial"/>
                <a:sym typeface="Arial"/>
              </a:rPr>
              <a:t>OS preserves the state of the CPU</a:t>
            </a:r>
            <a:endParaRPr sz="3200" b="0" i="0" u="none">
              <a:solidFill>
                <a:schemeClr val="dk1"/>
              </a:solidFill>
              <a:latin typeface="Tahoma"/>
              <a:ea typeface="Tahoma"/>
              <a:cs typeface="Tahoma"/>
              <a:sym typeface="Tahoma"/>
            </a:endParaRPr>
          </a:p>
          <a:p>
            <a:pPr marL="514350" lvl="1" indent="-171450" algn="l" rtl="0">
              <a:lnSpc>
                <a:spcPct val="90000"/>
              </a:lnSpc>
              <a:spcBef>
                <a:spcPts val="300"/>
              </a:spcBef>
              <a:spcAft>
                <a:spcPts val="0"/>
              </a:spcAft>
              <a:buClr>
                <a:srgbClr val="000000"/>
              </a:buClr>
              <a:buSzPts val="2400"/>
              <a:buFont typeface="Arial"/>
              <a:buChar char="•"/>
            </a:pPr>
            <a:r>
              <a:rPr lang="en-US" sz="2400" b="0" i="0" u="none">
                <a:solidFill>
                  <a:srgbClr val="000000"/>
                </a:solidFill>
                <a:latin typeface="Arial"/>
                <a:ea typeface="Arial"/>
                <a:cs typeface="Arial"/>
                <a:sym typeface="Arial"/>
              </a:rPr>
              <a:t>stores registers and the program counter (address of interrupted instruction).</a:t>
            </a:r>
            <a:endParaRPr/>
          </a:p>
          <a:p>
            <a:pPr marL="171450" lvl="0" indent="-177800" algn="l" rtl="0">
              <a:lnSpc>
                <a:spcPct val="100000"/>
              </a:lnSpc>
              <a:spcBef>
                <a:spcPts val="700"/>
              </a:spcBef>
              <a:spcAft>
                <a:spcPts val="0"/>
              </a:spcAft>
              <a:buClr>
                <a:srgbClr val="000000"/>
              </a:buClr>
              <a:buSzPts val="2800"/>
              <a:buFont typeface="Arial"/>
              <a:buChar char="•"/>
            </a:pPr>
            <a:r>
              <a:rPr lang="en-US" sz="2800" b="0" i="0" u="none">
                <a:solidFill>
                  <a:schemeClr val="dk1"/>
                </a:solidFill>
                <a:latin typeface="Tahoma"/>
                <a:ea typeface="Tahoma"/>
                <a:cs typeface="Tahoma"/>
                <a:sym typeface="Tahoma"/>
              </a:rPr>
              <a:t>What happens to a new interrupt when the CPU is handling one interrupt?</a:t>
            </a:r>
            <a:endParaRPr/>
          </a:p>
          <a:p>
            <a:pPr marL="514350" lvl="1" indent="-171450" algn="l" rtl="0">
              <a:lnSpc>
                <a:spcPct val="100000"/>
              </a:lnSpc>
              <a:spcBef>
                <a:spcPts val="700"/>
              </a:spcBef>
              <a:spcAft>
                <a:spcPts val="0"/>
              </a:spcAft>
              <a:buClr>
                <a:srgbClr val="000000"/>
              </a:buClr>
              <a:buSzPts val="2000"/>
              <a:buFont typeface="Arial"/>
              <a:buChar char="•"/>
            </a:pPr>
            <a:r>
              <a:rPr lang="en-US" sz="2000" b="0" i="0" u="none">
                <a:solidFill>
                  <a:schemeClr val="dk1"/>
                </a:solidFill>
                <a:latin typeface="Tahoma"/>
                <a:ea typeface="Tahoma"/>
                <a:cs typeface="Tahoma"/>
                <a:sym typeface="Tahoma"/>
              </a:rPr>
              <a:t>Incoming interrupts can be disabled while another interrupt is being processed. In this case, incoming interrupts may be lost or may be buffered until they can be delivered.</a:t>
            </a:r>
            <a:endParaRPr/>
          </a:p>
          <a:p>
            <a:pPr marL="514350" lvl="1" indent="-171450" algn="l" rtl="0">
              <a:lnSpc>
                <a:spcPct val="100000"/>
              </a:lnSpc>
              <a:spcBef>
                <a:spcPts val="700"/>
              </a:spcBef>
              <a:spcAft>
                <a:spcPts val="0"/>
              </a:spcAft>
              <a:buClr>
                <a:srgbClr val="000000"/>
              </a:buClr>
              <a:buSzPts val="2000"/>
              <a:buFont typeface="Arial"/>
              <a:buChar char="•"/>
            </a:pPr>
            <a:r>
              <a:rPr lang="en-US" sz="2000" b="0" i="0" u="none">
                <a:solidFill>
                  <a:schemeClr val="dk1"/>
                </a:solidFill>
                <a:latin typeface="Tahoma"/>
                <a:ea typeface="Tahoma"/>
                <a:cs typeface="Tahoma"/>
                <a:sym typeface="Tahoma"/>
              </a:rPr>
              <a:t>Incoming interrupts can be masked (i.e., ignored) by software.</a:t>
            </a:r>
            <a:endParaRPr/>
          </a:p>
          <a:p>
            <a:pPr marL="514350" lvl="1" indent="-171450" algn="l" rtl="0">
              <a:lnSpc>
                <a:spcPct val="100000"/>
              </a:lnSpc>
              <a:spcBef>
                <a:spcPts val="700"/>
              </a:spcBef>
              <a:spcAft>
                <a:spcPts val="0"/>
              </a:spcAft>
              <a:buClr>
                <a:srgbClr val="000000"/>
              </a:buClr>
              <a:buSzPts val="2000"/>
              <a:buFont typeface="Arial"/>
              <a:buChar char="•"/>
            </a:pPr>
            <a:r>
              <a:rPr lang="en-US" sz="2000" b="0" i="0" u="none">
                <a:solidFill>
                  <a:schemeClr val="dk1"/>
                </a:solidFill>
                <a:latin typeface="Tahoma"/>
                <a:ea typeface="Tahoma"/>
                <a:cs typeface="Tahoma"/>
                <a:sym typeface="Tahoma"/>
              </a:rPr>
              <a:t>Incoming interrupts are delivered, i.e., nested interrupts.</a:t>
            </a:r>
            <a:endParaRPr/>
          </a:p>
        </p:txBody>
      </p:sp>
      <p:sp>
        <p:nvSpPr>
          <p:cNvPr id="674" name="Google Shape;674;p70"/>
          <p:cNvSpPr txBox="1"/>
          <p:nvPr/>
        </p:nvSpPr>
        <p:spPr>
          <a:xfrm>
            <a:off x="6457950" y="6356350"/>
            <a:ext cx="2057400" cy="365125"/>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800"/>
              <a:buFont typeface="Times New Roman"/>
              <a:buNone/>
            </a:pPr>
            <a:fld id="{00000000-1234-1234-1234-123412341234}" type="slidenum">
              <a:rPr lang="en-US" sz="1800" b="0" i="0" u="none">
                <a:solidFill>
                  <a:srgbClr val="000000"/>
                </a:solidFill>
                <a:latin typeface="Times New Roman"/>
                <a:ea typeface="Times New Roman"/>
                <a:cs typeface="Times New Roman"/>
                <a:sym typeface="Times New Roman"/>
              </a:rPr>
              <a:t>52</a:t>
            </a:fld>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678"/>
        <p:cNvGrpSpPr/>
        <p:nvPr/>
      </p:nvGrpSpPr>
      <p:grpSpPr>
        <a:xfrm>
          <a:off x="0" y="0"/>
          <a:ext cx="0" cy="0"/>
          <a:chOff x="0" y="0"/>
          <a:chExt cx="0" cy="0"/>
        </a:xfrm>
      </p:grpSpPr>
      <p:sp>
        <p:nvSpPr>
          <p:cNvPr id="679" name="Google Shape;679;p71"/>
          <p:cNvSpPr txBox="1">
            <a:spLocks noGrp="1"/>
          </p:cNvSpPr>
          <p:nvPr>
            <p:ph type="title"/>
          </p:nvPr>
        </p:nvSpPr>
        <p:spPr>
          <a:xfrm>
            <a:off x="381000" y="277812"/>
            <a:ext cx="8229600" cy="636587"/>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000000"/>
              </a:buClr>
              <a:buSzPts val="3300"/>
              <a:buFont typeface="Arial"/>
              <a:buNone/>
            </a:pPr>
            <a:r>
              <a:rPr lang="en-US" sz="3300" b="0" i="0" u="none">
                <a:solidFill>
                  <a:srgbClr val="000000"/>
                </a:solidFill>
                <a:latin typeface="Arial"/>
                <a:ea typeface="Arial"/>
                <a:cs typeface="Arial"/>
                <a:sym typeface="Arial"/>
              </a:rPr>
              <a:t>Direct Memory Access (DMA)</a:t>
            </a:r>
            <a:endParaRPr/>
          </a:p>
        </p:txBody>
      </p:sp>
      <p:sp>
        <p:nvSpPr>
          <p:cNvPr id="680" name="Google Shape;680;p71"/>
          <p:cNvSpPr txBox="1"/>
          <p:nvPr/>
        </p:nvSpPr>
        <p:spPr>
          <a:xfrm>
            <a:off x="6248400" y="2590800"/>
            <a:ext cx="838200" cy="990600"/>
          </a:xfrm>
          <a:prstGeom prst="rect">
            <a:avLst/>
          </a:prstGeom>
          <a:solidFill>
            <a:schemeClr val="accent1"/>
          </a:solidFill>
          <a:ln w="9525" cap="flat" cmpd="sng">
            <a:solidFill>
              <a:schemeClr val="dk1"/>
            </a:solidFill>
            <a:prstDash val="solid"/>
            <a:miter lim="5243"/>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Times New Roman"/>
              <a:buNone/>
            </a:pPr>
            <a:r>
              <a:rPr lang="en-US" sz="1400" b="0" i="0" u="none">
                <a:solidFill>
                  <a:srgbClr val="000000"/>
                </a:solidFill>
                <a:latin typeface="Times New Roman"/>
                <a:ea typeface="Times New Roman"/>
                <a:cs typeface="Times New Roman"/>
                <a:sym typeface="Times New Roman"/>
              </a:rPr>
              <a:t>Memory</a:t>
            </a:r>
            <a:endParaRPr/>
          </a:p>
        </p:txBody>
      </p:sp>
      <p:sp>
        <p:nvSpPr>
          <p:cNvPr id="681" name="Google Shape;681;p71"/>
          <p:cNvSpPr txBox="1"/>
          <p:nvPr/>
        </p:nvSpPr>
        <p:spPr>
          <a:xfrm>
            <a:off x="5181600" y="4419600"/>
            <a:ext cx="838200" cy="609600"/>
          </a:xfrm>
          <a:prstGeom prst="rect">
            <a:avLst/>
          </a:prstGeom>
          <a:solidFill>
            <a:schemeClr val="accent2"/>
          </a:solidFill>
          <a:ln w="9525" cap="flat" cmpd="sng">
            <a:solidFill>
              <a:schemeClr val="dk1"/>
            </a:solidFill>
            <a:prstDash val="solid"/>
            <a:miter lim="5243"/>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Times New Roman"/>
              <a:buNone/>
            </a:pPr>
            <a:r>
              <a:rPr lang="en-US" sz="1400" b="0" i="0" u="none">
                <a:solidFill>
                  <a:srgbClr val="000000"/>
                </a:solidFill>
                <a:latin typeface="Times New Roman"/>
                <a:ea typeface="Times New Roman"/>
                <a:cs typeface="Times New Roman"/>
                <a:sym typeface="Times New Roman"/>
              </a:rPr>
              <a:t>CPU</a:t>
            </a:r>
            <a:endParaRPr/>
          </a:p>
        </p:txBody>
      </p:sp>
      <p:sp>
        <p:nvSpPr>
          <p:cNvPr id="682" name="Google Shape;682;p71"/>
          <p:cNvSpPr txBox="1"/>
          <p:nvPr/>
        </p:nvSpPr>
        <p:spPr>
          <a:xfrm>
            <a:off x="7162800" y="4572000"/>
            <a:ext cx="1295400" cy="609600"/>
          </a:xfrm>
          <a:prstGeom prst="rect">
            <a:avLst/>
          </a:prstGeom>
          <a:solidFill>
            <a:srgbClr val="9999FF"/>
          </a:solidFill>
          <a:ln w="9525" cap="flat" cmpd="sng">
            <a:solidFill>
              <a:schemeClr val="dk1"/>
            </a:solidFill>
            <a:prstDash val="solid"/>
            <a:miter lim="5243"/>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Times New Roman"/>
              <a:buNone/>
            </a:pPr>
            <a:r>
              <a:rPr lang="en-US" sz="1400" b="0" i="0" u="none">
                <a:solidFill>
                  <a:srgbClr val="000000"/>
                </a:solidFill>
                <a:latin typeface="Times New Roman"/>
                <a:ea typeface="Times New Roman"/>
                <a:cs typeface="Times New Roman"/>
                <a:sym typeface="Times New Roman"/>
              </a:rPr>
              <a:t>I/O devices</a:t>
            </a:r>
            <a:endParaRPr/>
          </a:p>
        </p:txBody>
      </p:sp>
      <p:cxnSp>
        <p:nvCxnSpPr>
          <p:cNvPr id="683" name="Google Shape;683;p71"/>
          <p:cNvCxnSpPr/>
          <p:nvPr/>
        </p:nvCxnSpPr>
        <p:spPr>
          <a:xfrm>
            <a:off x="5562600" y="4419600"/>
            <a:ext cx="76200" cy="0"/>
          </a:xfrm>
          <a:prstGeom prst="straightConnector1">
            <a:avLst/>
          </a:prstGeom>
          <a:noFill/>
          <a:ln w="9525" cap="flat" cmpd="sng">
            <a:solidFill>
              <a:schemeClr val="dk1"/>
            </a:solidFill>
            <a:prstDash val="solid"/>
            <a:miter lim="5243"/>
            <a:headEnd type="none" w="med" len="med"/>
            <a:tailEnd type="none" w="med" len="med"/>
          </a:ln>
        </p:spPr>
      </p:cxnSp>
      <p:cxnSp>
        <p:nvCxnSpPr>
          <p:cNvPr id="684" name="Google Shape;684;p71"/>
          <p:cNvCxnSpPr/>
          <p:nvPr/>
        </p:nvCxnSpPr>
        <p:spPr>
          <a:xfrm rot="10800000" flipH="1">
            <a:off x="5410200" y="3581400"/>
            <a:ext cx="914400" cy="838200"/>
          </a:xfrm>
          <a:prstGeom prst="straightConnector1">
            <a:avLst/>
          </a:prstGeom>
          <a:noFill/>
          <a:ln w="9525" cap="flat" cmpd="sng">
            <a:solidFill>
              <a:schemeClr val="dk1"/>
            </a:solidFill>
            <a:prstDash val="solid"/>
            <a:miter lim="5243"/>
            <a:headEnd type="none" w="med" len="med"/>
            <a:tailEnd type="triangle" w="med" len="med"/>
          </a:ln>
        </p:spPr>
      </p:cxnSp>
      <p:cxnSp>
        <p:nvCxnSpPr>
          <p:cNvPr id="685" name="Google Shape;685;p71"/>
          <p:cNvCxnSpPr/>
          <p:nvPr/>
        </p:nvCxnSpPr>
        <p:spPr>
          <a:xfrm flipH="1">
            <a:off x="5562600" y="3657600"/>
            <a:ext cx="838200" cy="762000"/>
          </a:xfrm>
          <a:prstGeom prst="straightConnector1">
            <a:avLst/>
          </a:prstGeom>
          <a:noFill/>
          <a:ln w="9525" cap="flat" cmpd="sng">
            <a:solidFill>
              <a:schemeClr val="dk1"/>
            </a:solidFill>
            <a:prstDash val="solid"/>
            <a:miter lim="5243"/>
            <a:headEnd type="none" w="med" len="med"/>
            <a:tailEnd type="triangle" w="med" len="med"/>
          </a:ln>
        </p:spPr>
      </p:cxnSp>
      <p:cxnSp>
        <p:nvCxnSpPr>
          <p:cNvPr id="686" name="Google Shape;686;p71"/>
          <p:cNvCxnSpPr/>
          <p:nvPr/>
        </p:nvCxnSpPr>
        <p:spPr>
          <a:xfrm>
            <a:off x="7086600" y="3657600"/>
            <a:ext cx="533400" cy="914400"/>
          </a:xfrm>
          <a:prstGeom prst="straightConnector1">
            <a:avLst/>
          </a:prstGeom>
          <a:noFill/>
          <a:ln w="9525" cap="flat" cmpd="sng">
            <a:solidFill>
              <a:schemeClr val="dk1"/>
            </a:solidFill>
            <a:prstDash val="solid"/>
            <a:miter lim="5243"/>
            <a:headEnd type="none" w="med" len="med"/>
            <a:tailEnd type="triangle" w="med" len="med"/>
          </a:ln>
        </p:spPr>
      </p:cxnSp>
      <p:cxnSp>
        <p:nvCxnSpPr>
          <p:cNvPr id="687" name="Google Shape;687;p71"/>
          <p:cNvCxnSpPr/>
          <p:nvPr/>
        </p:nvCxnSpPr>
        <p:spPr>
          <a:xfrm rot="10800000">
            <a:off x="7086600" y="3352800"/>
            <a:ext cx="685800" cy="1219200"/>
          </a:xfrm>
          <a:prstGeom prst="straightConnector1">
            <a:avLst/>
          </a:prstGeom>
          <a:noFill/>
          <a:ln w="9525" cap="flat" cmpd="sng">
            <a:solidFill>
              <a:schemeClr val="dk1"/>
            </a:solidFill>
            <a:prstDash val="solid"/>
            <a:miter lim="5243"/>
            <a:headEnd type="none" w="med" len="med"/>
            <a:tailEnd type="triangle" w="med" len="med"/>
          </a:ln>
        </p:spPr>
      </p:cxnSp>
      <p:cxnSp>
        <p:nvCxnSpPr>
          <p:cNvPr id="688" name="Google Shape;688;p71"/>
          <p:cNvCxnSpPr/>
          <p:nvPr/>
        </p:nvCxnSpPr>
        <p:spPr>
          <a:xfrm>
            <a:off x="6096000" y="4800600"/>
            <a:ext cx="1066800" cy="0"/>
          </a:xfrm>
          <a:prstGeom prst="straightConnector1">
            <a:avLst/>
          </a:prstGeom>
          <a:noFill/>
          <a:ln w="9525" cap="flat" cmpd="sng">
            <a:solidFill>
              <a:schemeClr val="dk1"/>
            </a:solidFill>
            <a:prstDash val="solid"/>
            <a:miter lim="5243"/>
            <a:headEnd type="none" w="med" len="med"/>
            <a:tailEnd type="triangle" w="med" len="med"/>
          </a:ln>
        </p:spPr>
      </p:cxnSp>
      <p:sp>
        <p:nvSpPr>
          <p:cNvPr id="689" name="Google Shape;689;p71"/>
          <p:cNvSpPr txBox="1"/>
          <p:nvPr/>
        </p:nvSpPr>
        <p:spPr>
          <a:xfrm>
            <a:off x="6080125" y="4837112"/>
            <a:ext cx="1138237" cy="27463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200"/>
              <a:buFont typeface="Times New Roman"/>
              <a:buNone/>
            </a:pPr>
            <a:r>
              <a:rPr lang="en-US" sz="1200" b="0" i="0" u="none">
                <a:solidFill>
                  <a:srgbClr val="000000"/>
                </a:solidFill>
                <a:latin typeface="Times New Roman"/>
                <a:ea typeface="Times New Roman"/>
                <a:cs typeface="Times New Roman"/>
                <a:sym typeface="Times New Roman"/>
              </a:rPr>
              <a:t>I/O instructions</a:t>
            </a:r>
            <a:endParaRPr/>
          </a:p>
        </p:txBody>
      </p:sp>
      <p:sp>
        <p:nvSpPr>
          <p:cNvPr id="690" name="Google Shape;690;p71"/>
          <p:cNvSpPr txBox="1"/>
          <p:nvPr/>
        </p:nvSpPr>
        <p:spPr>
          <a:xfrm>
            <a:off x="6457950" y="6356350"/>
            <a:ext cx="2057400" cy="365125"/>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800"/>
              <a:buFont typeface="Times New Roman"/>
              <a:buNone/>
            </a:pPr>
            <a:fld id="{00000000-1234-1234-1234-123412341234}" type="slidenum">
              <a:rPr lang="en-US" sz="1800" b="0" i="0" u="none">
                <a:solidFill>
                  <a:srgbClr val="000000"/>
                </a:solidFill>
                <a:latin typeface="Times New Roman"/>
                <a:ea typeface="Times New Roman"/>
                <a:cs typeface="Times New Roman"/>
                <a:sym typeface="Times New Roman"/>
              </a:rPr>
              <a:t>53</a:t>
            </a:fld>
            <a:endParaRPr/>
          </a:p>
        </p:txBody>
      </p:sp>
      <p:sp>
        <p:nvSpPr>
          <p:cNvPr id="691" name="Google Shape;691;p71"/>
          <p:cNvSpPr txBox="1">
            <a:spLocks noGrp="1"/>
          </p:cNvSpPr>
          <p:nvPr>
            <p:ph type="body" idx="1"/>
          </p:nvPr>
        </p:nvSpPr>
        <p:spPr>
          <a:xfrm>
            <a:off x="628650" y="1825625"/>
            <a:ext cx="3886200" cy="4351337"/>
          </a:xfrm>
          <a:prstGeom prst="rect">
            <a:avLst/>
          </a:prstGeom>
          <a:noFill/>
          <a:ln>
            <a:noFill/>
          </a:ln>
        </p:spPr>
        <p:txBody>
          <a:bodyPr spcFirstLastPara="1" wrap="square" lIns="91425" tIns="45700" rIns="91425" bIns="45700" anchor="t" anchorCtr="0">
            <a:noAutofit/>
          </a:bodyPr>
          <a:lstStyle/>
          <a:p>
            <a:pPr marL="171450" lvl="0" indent="-171450" algn="l" rtl="0">
              <a:lnSpc>
                <a:spcPct val="90000"/>
              </a:lnSpc>
              <a:spcBef>
                <a:spcPts val="0"/>
              </a:spcBef>
              <a:spcAft>
                <a:spcPts val="0"/>
              </a:spcAft>
              <a:buClr>
                <a:srgbClr val="000000"/>
              </a:buClr>
              <a:buSzPts val="2000"/>
              <a:buFont typeface="Arial"/>
              <a:buChar char="•"/>
            </a:pPr>
            <a:r>
              <a:rPr lang="en-US" sz="2000" b="0" i="0" u="none">
                <a:solidFill>
                  <a:schemeClr val="dk1"/>
                </a:solidFill>
                <a:latin typeface="Tahoma"/>
                <a:ea typeface="Tahoma"/>
                <a:cs typeface="Tahoma"/>
                <a:sym typeface="Tahoma"/>
              </a:rPr>
              <a:t>Typically u</a:t>
            </a:r>
            <a:r>
              <a:rPr lang="en-US" sz="2000" b="0" i="0" u="none">
                <a:solidFill>
                  <a:srgbClr val="000000"/>
                </a:solidFill>
                <a:latin typeface="Arial"/>
                <a:ea typeface="Arial"/>
                <a:cs typeface="Arial"/>
                <a:sym typeface="Arial"/>
              </a:rPr>
              <a:t>sed for I/O devices with a lot of data</a:t>
            </a:r>
            <a:r>
              <a:rPr lang="en-US" sz="2000" b="0" i="0" u="none">
                <a:solidFill>
                  <a:schemeClr val="dk1"/>
                </a:solidFill>
                <a:latin typeface="Tahoma"/>
                <a:ea typeface="Tahoma"/>
                <a:cs typeface="Tahoma"/>
                <a:sym typeface="Tahoma"/>
              </a:rPr>
              <a:t> to transfer (in order to reduce load on CPU)</a:t>
            </a:r>
            <a:r>
              <a:rPr lang="en-US" sz="2000" b="0" i="0" u="none">
                <a:solidFill>
                  <a:srgbClr val="000000"/>
                </a:solidFill>
                <a:latin typeface="Arial"/>
                <a:ea typeface="Arial"/>
                <a:cs typeface="Arial"/>
                <a:sym typeface="Arial"/>
              </a:rPr>
              <a:t>.</a:t>
            </a:r>
            <a:endParaRPr sz="2800" b="0" i="0" u="none">
              <a:solidFill>
                <a:schemeClr val="dk1"/>
              </a:solidFill>
              <a:latin typeface="Tahoma"/>
              <a:ea typeface="Tahoma"/>
              <a:cs typeface="Tahoma"/>
              <a:sym typeface="Tahoma"/>
            </a:endParaRPr>
          </a:p>
          <a:p>
            <a:pPr marL="171450" lvl="0" indent="-171450" algn="l" rtl="0">
              <a:lnSpc>
                <a:spcPct val="90000"/>
              </a:lnSpc>
              <a:spcBef>
                <a:spcPts val="700"/>
              </a:spcBef>
              <a:spcAft>
                <a:spcPts val="0"/>
              </a:spcAft>
              <a:buClr>
                <a:srgbClr val="000000"/>
              </a:buClr>
              <a:buSzPts val="2000"/>
              <a:buFont typeface="Arial"/>
              <a:buChar char="•"/>
            </a:pPr>
            <a:r>
              <a:rPr lang="en-US" sz="2000" b="0" i="0" u="none">
                <a:solidFill>
                  <a:srgbClr val="000000"/>
                </a:solidFill>
                <a:latin typeface="Arial"/>
                <a:ea typeface="Arial"/>
                <a:cs typeface="Arial"/>
                <a:sym typeface="Arial"/>
              </a:rPr>
              <a:t>Device controller transfers blocks of data from buffer storage directly to main memory without CPU intervention.</a:t>
            </a:r>
            <a:endParaRPr/>
          </a:p>
          <a:p>
            <a:pPr marL="171450" lvl="0" indent="-171450" algn="l" rtl="0">
              <a:lnSpc>
                <a:spcPct val="100000"/>
              </a:lnSpc>
              <a:spcBef>
                <a:spcPts val="700"/>
              </a:spcBef>
              <a:spcAft>
                <a:spcPts val="0"/>
              </a:spcAft>
              <a:buClr>
                <a:srgbClr val="000000"/>
              </a:buClr>
              <a:buSzPts val="2000"/>
              <a:buFont typeface="Arial"/>
              <a:buChar char="•"/>
            </a:pPr>
            <a:r>
              <a:rPr lang="en-US" sz="2000" b="0" i="0" u="none">
                <a:solidFill>
                  <a:schemeClr val="dk1"/>
                </a:solidFill>
                <a:latin typeface="Tahoma"/>
                <a:ea typeface="Tahoma"/>
                <a:cs typeface="Tahoma"/>
                <a:sym typeface="Tahoma"/>
              </a:rPr>
              <a:t>Device controller interrupts CPU on completion of I/O</a:t>
            </a:r>
            <a:endParaRPr/>
          </a:p>
          <a:p>
            <a:pPr marL="171450" lvl="0" indent="-171450" algn="l" rtl="0">
              <a:lnSpc>
                <a:spcPct val="90000"/>
              </a:lnSpc>
              <a:spcBef>
                <a:spcPts val="700"/>
              </a:spcBef>
              <a:spcAft>
                <a:spcPts val="0"/>
              </a:spcAft>
              <a:buClr>
                <a:srgbClr val="FFFFFF"/>
              </a:buClr>
              <a:buSzPts val="2000"/>
              <a:buFont typeface="Arial"/>
              <a:buChar char="•"/>
            </a:pPr>
            <a:r>
              <a:rPr lang="en-US" sz="2000" b="0" i="0" u="none">
                <a:solidFill>
                  <a:srgbClr val="FFFFFF"/>
                </a:solidFill>
                <a:latin typeface="Arial"/>
                <a:ea typeface="Arial"/>
                <a:cs typeface="Arial"/>
                <a:sym typeface="Arial"/>
              </a:rPr>
              <a:t>Only one interrupt is generated per block, rather than one per byte (or word).</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695"/>
        <p:cNvGrpSpPr/>
        <p:nvPr/>
      </p:nvGrpSpPr>
      <p:grpSpPr>
        <a:xfrm>
          <a:off x="0" y="0"/>
          <a:ext cx="0" cy="0"/>
          <a:chOff x="0" y="0"/>
          <a:chExt cx="0" cy="0"/>
        </a:xfrm>
      </p:grpSpPr>
      <p:sp>
        <p:nvSpPr>
          <p:cNvPr id="696" name="Google Shape;696;p72"/>
          <p:cNvSpPr txBox="1">
            <a:spLocks noGrp="1"/>
          </p:cNvSpPr>
          <p:nvPr>
            <p:ph type="title"/>
          </p:nvPr>
        </p:nvSpPr>
        <p:spPr>
          <a:xfrm>
            <a:off x="628650" y="365125"/>
            <a:ext cx="7886700" cy="1325562"/>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rgbClr val="000000"/>
              </a:buClr>
              <a:buSzPts val="4400"/>
              <a:buFont typeface="Calibri"/>
              <a:buNone/>
            </a:pPr>
            <a:r>
              <a:rPr lang="en-US" sz="4400" b="0" i="0" u="none">
                <a:solidFill>
                  <a:srgbClr val="000000"/>
                </a:solidFill>
                <a:latin typeface="Calibri"/>
                <a:ea typeface="Calibri"/>
                <a:cs typeface="Calibri"/>
                <a:sym typeface="Calibri"/>
              </a:rPr>
              <a:t>Process Abstraction</a:t>
            </a:r>
            <a:endParaRPr/>
          </a:p>
        </p:txBody>
      </p:sp>
      <p:sp>
        <p:nvSpPr>
          <p:cNvPr id="697" name="Google Shape;697;p72"/>
          <p:cNvSpPr txBox="1"/>
          <p:nvPr/>
        </p:nvSpPr>
        <p:spPr>
          <a:xfrm>
            <a:off x="6457950" y="6356350"/>
            <a:ext cx="2057400" cy="365125"/>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chemeClr val="lt2"/>
              </a:buClr>
              <a:buSzPts val="1400"/>
              <a:buFont typeface="Arial"/>
              <a:buNone/>
            </a:pPr>
            <a:fld id="{00000000-1234-1234-1234-123412341234}" type="slidenum">
              <a:rPr lang="en-US" sz="1400" b="0" i="0" u="none">
                <a:solidFill>
                  <a:schemeClr val="lt2"/>
                </a:solidFill>
                <a:latin typeface="Arial"/>
                <a:ea typeface="Arial"/>
                <a:cs typeface="Arial"/>
                <a:sym typeface="Arial"/>
              </a:rPr>
              <a:t>54</a:t>
            </a:fld>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701"/>
        <p:cNvGrpSpPr/>
        <p:nvPr/>
      </p:nvGrpSpPr>
      <p:grpSpPr>
        <a:xfrm>
          <a:off x="0" y="0"/>
          <a:ext cx="0" cy="0"/>
          <a:chOff x="0" y="0"/>
          <a:chExt cx="0" cy="0"/>
        </a:xfrm>
      </p:grpSpPr>
      <p:sp>
        <p:nvSpPr>
          <p:cNvPr id="702" name="Google Shape;702;p73"/>
          <p:cNvSpPr txBox="1">
            <a:spLocks noGrp="1"/>
          </p:cNvSpPr>
          <p:nvPr>
            <p:ph type="title"/>
          </p:nvPr>
        </p:nvSpPr>
        <p:spPr>
          <a:xfrm>
            <a:off x="628650" y="365125"/>
            <a:ext cx="7886700" cy="1325562"/>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rgbClr val="000000"/>
              </a:buClr>
              <a:buSzPts val="4400"/>
              <a:buFont typeface="Calibri"/>
              <a:buNone/>
            </a:pPr>
            <a:r>
              <a:rPr lang="en-US" sz="4400" b="0" i="0" u="none">
                <a:solidFill>
                  <a:srgbClr val="000000"/>
                </a:solidFill>
                <a:latin typeface="Calibri"/>
                <a:ea typeface="Calibri"/>
                <a:cs typeface="Calibri"/>
                <a:sym typeface="Calibri"/>
              </a:rPr>
              <a:t>Process Abstraction</a:t>
            </a:r>
            <a:endParaRPr/>
          </a:p>
        </p:txBody>
      </p:sp>
      <p:sp>
        <p:nvSpPr>
          <p:cNvPr id="703" name="Google Shape;703;p73"/>
          <p:cNvSpPr txBox="1">
            <a:spLocks noGrp="1"/>
          </p:cNvSpPr>
          <p:nvPr>
            <p:ph type="body" idx="1"/>
          </p:nvPr>
        </p:nvSpPr>
        <p:spPr>
          <a:xfrm>
            <a:off x="457200" y="1600200"/>
            <a:ext cx="8229600" cy="5035550"/>
          </a:xfrm>
          <a:prstGeom prst="rect">
            <a:avLst/>
          </a:prstGeom>
          <a:noFill/>
          <a:ln>
            <a:noFill/>
          </a:ln>
        </p:spPr>
        <p:txBody>
          <a:bodyPr spcFirstLastPara="1" wrap="square" lIns="91425" tIns="45700" rIns="91425" bIns="45700" anchor="t" anchorCtr="0">
            <a:noAutofit/>
          </a:bodyPr>
          <a:lstStyle/>
          <a:p>
            <a:pPr marL="342900" lvl="0" indent="-342900" algn="l" rtl="0">
              <a:lnSpc>
                <a:spcPct val="100000"/>
              </a:lnSpc>
              <a:spcBef>
                <a:spcPts val="0"/>
              </a:spcBef>
              <a:spcAft>
                <a:spcPts val="0"/>
              </a:spcAft>
              <a:buClr>
                <a:srgbClr val="000000"/>
              </a:buClr>
              <a:buSzPts val="3200"/>
              <a:buFont typeface="Arial"/>
              <a:buChar char="•"/>
            </a:pPr>
            <a:r>
              <a:rPr lang="en-US" sz="3200" b="0" i="0" u="none">
                <a:solidFill>
                  <a:srgbClr val="000000"/>
                </a:solidFill>
                <a:latin typeface="Calibri"/>
                <a:ea typeface="Calibri"/>
                <a:cs typeface="Calibri"/>
                <a:sym typeface="Calibri"/>
              </a:rPr>
              <a:t>Process: an </a:t>
            </a:r>
            <a:r>
              <a:rPr lang="en-US" sz="3200" b="0" i="1" u="none">
                <a:solidFill>
                  <a:srgbClr val="000000"/>
                </a:solidFill>
                <a:latin typeface="Calibri"/>
                <a:ea typeface="Calibri"/>
                <a:cs typeface="Calibri"/>
                <a:sym typeface="Calibri"/>
              </a:rPr>
              <a:t>instance</a:t>
            </a:r>
            <a:r>
              <a:rPr lang="en-US" sz="3200" b="0" i="0" u="none">
                <a:solidFill>
                  <a:srgbClr val="000000"/>
                </a:solidFill>
                <a:latin typeface="Calibri"/>
                <a:ea typeface="Calibri"/>
                <a:cs typeface="Calibri"/>
                <a:sym typeface="Calibri"/>
              </a:rPr>
              <a:t> of a program, running with limited rights</a:t>
            </a:r>
            <a:endParaRPr/>
          </a:p>
        </p:txBody>
      </p:sp>
      <p:sp>
        <p:nvSpPr>
          <p:cNvPr id="704" name="Google Shape;704;p73"/>
          <p:cNvSpPr txBox="1"/>
          <p:nvPr/>
        </p:nvSpPr>
        <p:spPr>
          <a:xfrm>
            <a:off x="6457950" y="6356350"/>
            <a:ext cx="2057400" cy="365125"/>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chemeClr val="lt2"/>
              </a:buClr>
              <a:buSzPts val="1400"/>
              <a:buFont typeface="Arial"/>
              <a:buNone/>
            </a:pPr>
            <a:fld id="{00000000-1234-1234-1234-123412341234}" type="slidenum">
              <a:rPr lang="en-US" sz="1400" b="0" i="0" u="none">
                <a:solidFill>
                  <a:schemeClr val="lt2"/>
                </a:solidFill>
                <a:latin typeface="Arial"/>
                <a:ea typeface="Arial"/>
                <a:cs typeface="Arial"/>
                <a:sym typeface="Arial"/>
              </a:rPr>
              <a:t>55</a:t>
            </a:fld>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708"/>
        <p:cNvGrpSpPr/>
        <p:nvPr/>
      </p:nvGrpSpPr>
      <p:grpSpPr>
        <a:xfrm>
          <a:off x="0" y="0"/>
          <a:ext cx="0" cy="0"/>
          <a:chOff x="0" y="0"/>
          <a:chExt cx="0" cy="0"/>
        </a:xfrm>
      </p:grpSpPr>
      <p:sp>
        <p:nvSpPr>
          <p:cNvPr id="709" name="Google Shape;709;p74"/>
          <p:cNvSpPr txBox="1">
            <a:spLocks noGrp="1"/>
          </p:cNvSpPr>
          <p:nvPr>
            <p:ph type="title"/>
          </p:nvPr>
        </p:nvSpPr>
        <p:spPr>
          <a:xfrm>
            <a:off x="628650" y="365125"/>
            <a:ext cx="7886700" cy="1325562"/>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rgbClr val="000000"/>
              </a:buClr>
              <a:buSzPts val="4400"/>
              <a:buFont typeface="Calibri"/>
              <a:buNone/>
            </a:pPr>
            <a:r>
              <a:rPr lang="en-US" sz="4400" b="0" i="0" u="none">
                <a:solidFill>
                  <a:srgbClr val="000000"/>
                </a:solidFill>
                <a:latin typeface="Calibri"/>
                <a:ea typeface="Calibri"/>
                <a:cs typeface="Calibri"/>
                <a:sym typeface="Calibri"/>
              </a:rPr>
              <a:t>Process Abstraction and rights</a:t>
            </a:r>
            <a:endParaRPr/>
          </a:p>
        </p:txBody>
      </p:sp>
      <p:sp>
        <p:nvSpPr>
          <p:cNvPr id="710" name="Google Shape;710;p74"/>
          <p:cNvSpPr txBox="1">
            <a:spLocks noGrp="1"/>
          </p:cNvSpPr>
          <p:nvPr>
            <p:ph type="body" idx="1"/>
          </p:nvPr>
        </p:nvSpPr>
        <p:spPr>
          <a:xfrm>
            <a:off x="457200" y="1600200"/>
            <a:ext cx="8229600" cy="5035550"/>
          </a:xfrm>
          <a:prstGeom prst="rect">
            <a:avLst/>
          </a:prstGeom>
          <a:noFill/>
          <a:ln>
            <a:noFill/>
          </a:ln>
        </p:spPr>
        <p:txBody>
          <a:bodyPr spcFirstLastPara="1" wrap="square" lIns="91425" tIns="45700" rIns="91425" bIns="45700" anchor="t" anchorCtr="0">
            <a:noAutofit/>
          </a:bodyPr>
          <a:lstStyle/>
          <a:p>
            <a:pPr marL="342900" lvl="0" indent="-342900" algn="l" rtl="0">
              <a:lnSpc>
                <a:spcPct val="100000"/>
              </a:lnSpc>
              <a:spcBef>
                <a:spcPts val="0"/>
              </a:spcBef>
              <a:spcAft>
                <a:spcPts val="0"/>
              </a:spcAft>
              <a:buClr>
                <a:srgbClr val="000000"/>
              </a:buClr>
              <a:buSzPts val="3200"/>
              <a:buFont typeface="Arial"/>
              <a:buChar char="•"/>
            </a:pPr>
            <a:r>
              <a:rPr lang="en-US" sz="3200" b="0" i="0" u="none">
                <a:solidFill>
                  <a:srgbClr val="000000"/>
                </a:solidFill>
                <a:latin typeface="Calibri"/>
                <a:ea typeface="Calibri"/>
                <a:cs typeface="Calibri"/>
                <a:sym typeface="Calibri"/>
              </a:rPr>
              <a:t>Process: an </a:t>
            </a:r>
            <a:r>
              <a:rPr lang="en-US" sz="3200" b="0" i="1" u="none">
                <a:solidFill>
                  <a:srgbClr val="000000"/>
                </a:solidFill>
                <a:latin typeface="Calibri"/>
                <a:ea typeface="Calibri"/>
                <a:cs typeface="Calibri"/>
                <a:sym typeface="Calibri"/>
              </a:rPr>
              <a:t>instance</a:t>
            </a:r>
            <a:r>
              <a:rPr lang="en-US" sz="3200" b="0" i="0" u="none">
                <a:solidFill>
                  <a:srgbClr val="000000"/>
                </a:solidFill>
                <a:latin typeface="Calibri"/>
                <a:ea typeface="Calibri"/>
                <a:cs typeface="Calibri"/>
                <a:sym typeface="Calibri"/>
              </a:rPr>
              <a:t> of a program, running with limited rights</a:t>
            </a:r>
            <a:endParaRPr sz="2800" b="0" i="0" u="none">
              <a:solidFill>
                <a:schemeClr val="dk1"/>
              </a:solidFill>
              <a:latin typeface="Tahoma"/>
              <a:ea typeface="Tahoma"/>
              <a:cs typeface="Tahoma"/>
              <a:sym typeface="Tahoma"/>
            </a:endParaRPr>
          </a:p>
          <a:p>
            <a:pPr marL="342900" lvl="0" indent="-165100" algn="l" rtl="0">
              <a:lnSpc>
                <a:spcPct val="100000"/>
              </a:lnSpc>
              <a:spcBef>
                <a:spcPts val="0"/>
              </a:spcBef>
              <a:spcAft>
                <a:spcPts val="0"/>
              </a:spcAft>
              <a:buClr>
                <a:srgbClr val="000000"/>
              </a:buClr>
              <a:buSzPts val="2800"/>
              <a:buFont typeface="Arial"/>
              <a:buNone/>
            </a:pPr>
            <a:endParaRPr sz="2800" b="0" i="0" u="none">
              <a:solidFill>
                <a:srgbClr val="000000"/>
              </a:solidFill>
              <a:latin typeface="Calibri"/>
              <a:ea typeface="Calibri"/>
              <a:cs typeface="Calibri"/>
              <a:sym typeface="Calibri"/>
            </a:endParaRPr>
          </a:p>
          <a:p>
            <a:pPr marL="342900" lvl="0" indent="-342900" algn="l" rtl="0">
              <a:lnSpc>
                <a:spcPct val="100000"/>
              </a:lnSpc>
              <a:spcBef>
                <a:spcPts val="0"/>
              </a:spcBef>
              <a:spcAft>
                <a:spcPts val="0"/>
              </a:spcAft>
              <a:buClr>
                <a:srgbClr val="000000"/>
              </a:buClr>
              <a:buSzPts val="2800"/>
              <a:buFont typeface="Arial"/>
              <a:buChar char="•"/>
            </a:pPr>
            <a:r>
              <a:rPr lang="en-US" sz="2800" b="0" i="0" u="none">
                <a:solidFill>
                  <a:srgbClr val="000000"/>
                </a:solidFill>
                <a:latin typeface="Calibri"/>
                <a:ea typeface="Calibri"/>
                <a:cs typeface="Calibri"/>
                <a:sym typeface="Calibri"/>
              </a:rPr>
              <a:t>Address space: set of rights of a process</a:t>
            </a:r>
            <a:endParaRPr sz="2800" b="0" i="0" u="none">
              <a:solidFill>
                <a:schemeClr val="dk1"/>
              </a:solidFill>
              <a:latin typeface="Tahoma"/>
              <a:ea typeface="Tahoma"/>
              <a:cs typeface="Tahoma"/>
              <a:sym typeface="Tahoma"/>
            </a:endParaRPr>
          </a:p>
          <a:p>
            <a:pPr marL="1143000" lvl="2" indent="-228600" algn="l" rtl="0">
              <a:lnSpc>
                <a:spcPct val="100000"/>
              </a:lnSpc>
              <a:spcBef>
                <a:spcPts val="400"/>
              </a:spcBef>
              <a:spcAft>
                <a:spcPts val="0"/>
              </a:spcAft>
              <a:buClr>
                <a:srgbClr val="000000"/>
              </a:buClr>
              <a:buSzPts val="2400"/>
              <a:buFont typeface="Arial"/>
              <a:buChar char="•"/>
            </a:pPr>
            <a:r>
              <a:rPr lang="en-US" sz="2400" b="0" i="0" u="none">
                <a:solidFill>
                  <a:srgbClr val="000000"/>
                </a:solidFill>
                <a:latin typeface="Calibri"/>
                <a:ea typeface="Calibri"/>
                <a:cs typeface="Calibri"/>
                <a:sym typeface="Calibri"/>
              </a:rPr>
              <a:t>Memory that the process can access</a:t>
            </a:r>
            <a:endParaRPr/>
          </a:p>
          <a:p>
            <a:pPr marL="1143000" lvl="2" indent="-101600" algn="l" rtl="0">
              <a:lnSpc>
                <a:spcPct val="100000"/>
              </a:lnSpc>
              <a:spcBef>
                <a:spcPts val="400"/>
              </a:spcBef>
              <a:spcAft>
                <a:spcPts val="0"/>
              </a:spcAft>
              <a:buClr>
                <a:srgbClr val="000000"/>
              </a:buClr>
              <a:buSzPts val="2000"/>
              <a:buFont typeface="Arial"/>
              <a:buNone/>
            </a:pPr>
            <a:endParaRPr sz="2000" b="0" i="0" u="none">
              <a:solidFill>
                <a:schemeClr val="dk1"/>
              </a:solidFill>
              <a:latin typeface="Tahoma"/>
              <a:ea typeface="Tahoma"/>
              <a:cs typeface="Tahoma"/>
              <a:sym typeface="Tahoma"/>
            </a:endParaRPr>
          </a:p>
          <a:p>
            <a:pPr marL="342900" lvl="0" indent="-342900" algn="l" rtl="0">
              <a:lnSpc>
                <a:spcPct val="100000"/>
              </a:lnSpc>
              <a:spcBef>
                <a:spcPts val="400"/>
              </a:spcBef>
              <a:spcAft>
                <a:spcPts val="0"/>
              </a:spcAft>
              <a:buClr>
                <a:srgbClr val="000000"/>
              </a:buClr>
              <a:buSzPts val="2800"/>
              <a:buFont typeface="Arial"/>
              <a:buChar char="•"/>
            </a:pPr>
            <a:r>
              <a:rPr lang="en-US" sz="2800" b="0" i="0" u="none">
                <a:solidFill>
                  <a:srgbClr val="000000"/>
                </a:solidFill>
                <a:latin typeface="Calibri"/>
                <a:ea typeface="Calibri"/>
                <a:cs typeface="Calibri"/>
                <a:sym typeface="Calibri"/>
              </a:rPr>
              <a:t>Other permissions the process has (e.g., which system calls it can make, what files it can access)</a:t>
            </a:r>
            <a:endParaRPr sz="2400" b="0" i="0" u="none">
              <a:solidFill>
                <a:schemeClr val="dk1"/>
              </a:solidFill>
              <a:latin typeface="Tahoma"/>
              <a:ea typeface="Tahoma"/>
              <a:cs typeface="Tahoma"/>
              <a:sym typeface="Tahoma"/>
            </a:endParaRPr>
          </a:p>
          <a:p>
            <a:pPr marL="342900" lvl="0" indent="-190500" algn="l" rtl="0">
              <a:spcBef>
                <a:spcPts val="480"/>
              </a:spcBef>
              <a:spcAft>
                <a:spcPts val="0"/>
              </a:spcAft>
              <a:buSzPts val="2400"/>
              <a:buNone/>
            </a:pPr>
            <a:endParaRPr sz="2400" b="0" i="0" u="none">
              <a:solidFill>
                <a:schemeClr val="dk1"/>
              </a:solidFill>
              <a:latin typeface="Tahoma"/>
              <a:ea typeface="Tahoma"/>
              <a:cs typeface="Tahoma"/>
              <a:sym typeface="Tahoma"/>
            </a:endParaRPr>
          </a:p>
        </p:txBody>
      </p:sp>
      <p:sp>
        <p:nvSpPr>
          <p:cNvPr id="711" name="Google Shape;711;p74"/>
          <p:cNvSpPr txBox="1"/>
          <p:nvPr/>
        </p:nvSpPr>
        <p:spPr>
          <a:xfrm>
            <a:off x="6457950" y="6356350"/>
            <a:ext cx="2057400" cy="365125"/>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chemeClr val="lt2"/>
              </a:buClr>
              <a:buSzPts val="1400"/>
              <a:buFont typeface="Arial"/>
              <a:buNone/>
            </a:pPr>
            <a:fld id="{00000000-1234-1234-1234-123412341234}" type="slidenum">
              <a:rPr lang="en-US" sz="1400" b="0" i="0" u="none">
                <a:solidFill>
                  <a:schemeClr val="lt2"/>
                </a:solidFill>
                <a:latin typeface="Arial"/>
                <a:ea typeface="Arial"/>
                <a:cs typeface="Arial"/>
                <a:sym typeface="Arial"/>
              </a:rPr>
              <a:t>56</a:t>
            </a:fld>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715"/>
        <p:cNvGrpSpPr/>
        <p:nvPr/>
      </p:nvGrpSpPr>
      <p:grpSpPr>
        <a:xfrm>
          <a:off x="0" y="0"/>
          <a:ext cx="0" cy="0"/>
          <a:chOff x="0" y="0"/>
          <a:chExt cx="0" cy="0"/>
        </a:xfrm>
      </p:grpSpPr>
      <p:sp>
        <p:nvSpPr>
          <p:cNvPr id="716" name="Google Shape;716;p75"/>
          <p:cNvSpPr txBox="1">
            <a:spLocks noGrp="1"/>
          </p:cNvSpPr>
          <p:nvPr>
            <p:ph type="title"/>
          </p:nvPr>
        </p:nvSpPr>
        <p:spPr>
          <a:xfrm>
            <a:off x="381000" y="277812"/>
            <a:ext cx="8229600" cy="636587"/>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000000"/>
              </a:buClr>
              <a:buSzPts val="3600"/>
              <a:buFont typeface="Arial"/>
              <a:buNone/>
            </a:pPr>
            <a:r>
              <a:rPr lang="en-US" sz="3600" b="0" i="0" u="none">
                <a:solidFill>
                  <a:srgbClr val="000000"/>
                </a:solidFill>
                <a:latin typeface="Arial"/>
                <a:ea typeface="Arial"/>
                <a:cs typeface="Arial"/>
                <a:sym typeface="Arial"/>
              </a:rPr>
              <a:t>Hardware Protection</a:t>
            </a:r>
            <a:endParaRPr/>
          </a:p>
        </p:txBody>
      </p:sp>
      <p:sp>
        <p:nvSpPr>
          <p:cNvPr id="717" name="Google Shape;717;p75"/>
          <p:cNvSpPr txBox="1">
            <a:spLocks noGrp="1"/>
          </p:cNvSpPr>
          <p:nvPr>
            <p:ph type="body" idx="1"/>
          </p:nvPr>
        </p:nvSpPr>
        <p:spPr>
          <a:xfrm>
            <a:off x="628650" y="1825625"/>
            <a:ext cx="7886700" cy="4351337"/>
          </a:xfrm>
          <a:prstGeom prst="rect">
            <a:avLst/>
          </a:prstGeom>
          <a:noFill/>
          <a:ln>
            <a:noFill/>
          </a:ln>
        </p:spPr>
        <p:txBody>
          <a:bodyPr spcFirstLastPara="1" wrap="square" lIns="91425" tIns="45700" rIns="91425" bIns="45700" anchor="t" anchorCtr="0">
            <a:noAutofit/>
          </a:bodyPr>
          <a:lstStyle/>
          <a:p>
            <a:pPr marL="171450" lvl="0" indent="-171450" algn="l" rtl="0">
              <a:lnSpc>
                <a:spcPct val="90000"/>
              </a:lnSpc>
              <a:spcBef>
                <a:spcPts val="0"/>
              </a:spcBef>
              <a:spcAft>
                <a:spcPts val="0"/>
              </a:spcAft>
              <a:buClr>
                <a:srgbClr val="000000"/>
              </a:buClr>
              <a:buSzPts val="2600"/>
              <a:buFont typeface="Arial"/>
              <a:buChar char="•"/>
            </a:pPr>
            <a:r>
              <a:rPr lang="en-US" sz="2600" b="0" i="0" u="none">
                <a:solidFill>
                  <a:schemeClr val="dk1"/>
                </a:solidFill>
                <a:latin typeface="Tahoma"/>
                <a:ea typeface="Tahoma"/>
                <a:cs typeface="Tahoma"/>
                <a:sym typeface="Tahoma"/>
              </a:rPr>
              <a:t>CPU Protection: </a:t>
            </a:r>
            <a:endParaRPr/>
          </a:p>
          <a:p>
            <a:pPr marL="514350" lvl="1" indent="-209550" algn="l" rtl="0">
              <a:lnSpc>
                <a:spcPct val="90000"/>
              </a:lnSpc>
              <a:spcBef>
                <a:spcPts val="0"/>
              </a:spcBef>
              <a:spcAft>
                <a:spcPts val="0"/>
              </a:spcAft>
              <a:buClr>
                <a:srgbClr val="000000"/>
              </a:buClr>
              <a:buSzPts val="2600"/>
              <a:buFont typeface="Arial"/>
              <a:buChar char="•"/>
            </a:pPr>
            <a:r>
              <a:rPr lang="en-US" sz="2600" b="0" i="0" u="none">
                <a:solidFill>
                  <a:srgbClr val="000000"/>
                </a:solidFill>
                <a:latin typeface="Arial"/>
                <a:ea typeface="Arial"/>
                <a:cs typeface="Arial"/>
                <a:sym typeface="Arial"/>
              </a:rPr>
              <a:t>Dual Mode Operation</a:t>
            </a:r>
            <a:endParaRPr/>
          </a:p>
          <a:p>
            <a:pPr marL="514350" lvl="1" indent="-209550" algn="l" rtl="0">
              <a:lnSpc>
                <a:spcPct val="90000"/>
              </a:lnSpc>
              <a:spcBef>
                <a:spcPts val="0"/>
              </a:spcBef>
              <a:spcAft>
                <a:spcPts val="0"/>
              </a:spcAft>
              <a:buClr>
                <a:srgbClr val="000000"/>
              </a:buClr>
              <a:buSzPts val="2600"/>
              <a:buFont typeface="Arial"/>
              <a:buChar char="•"/>
            </a:pPr>
            <a:r>
              <a:rPr lang="en-US" sz="2600" b="0" i="0" u="none">
                <a:solidFill>
                  <a:schemeClr val="dk1"/>
                </a:solidFill>
                <a:latin typeface="Tahoma"/>
                <a:ea typeface="Tahoma"/>
                <a:cs typeface="Tahoma"/>
                <a:sym typeface="Tahoma"/>
              </a:rPr>
              <a:t>Timer interrupts</a:t>
            </a:r>
            <a:endParaRPr/>
          </a:p>
          <a:p>
            <a:pPr marL="514350" lvl="1" indent="-209550" algn="l" rtl="0">
              <a:lnSpc>
                <a:spcPct val="90000"/>
              </a:lnSpc>
              <a:spcBef>
                <a:spcPts val="0"/>
              </a:spcBef>
              <a:spcAft>
                <a:spcPts val="0"/>
              </a:spcAft>
              <a:buSzPts val="2600"/>
              <a:buNone/>
            </a:pPr>
            <a:endParaRPr sz="2600" b="0" i="0" u="none">
              <a:solidFill>
                <a:srgbClr val="000000"/>
              </a:solidFill>
              <a:latin typeface="Arial"/>
              <a:ea typeface="Arial"/>
              <a:cs typeface="Arial"/>
              <a:sym typeface="Arial"/>
            </a:endParaRPr>
          </a:p>
          <a:p>
            <a:pPr marL="171450" lvl="0" indent="-171450" algn="l" rtl="0">
              <a:lnSpc>
                <a:spcPct val="90000"/>
              </a:lnSpc>
              <a:spcBef>
                <a:spcPts val="700"/>
              </a:spcBef>
              <a:spcAft>
                <a:spcPts val="0"/>
              </a:spcAft>
              <a:buClr>
                <a:srgbClr val="000000"/>
              </a:buClr>
              <a:buSzPts val="2600"/>
              <a:buFont typeface="Arial"/>
              <a:buChar char="•"/>
            </a:pPr>
            <a:r>
              <a:rPr lang="en-US" sz="2600" b="0" i="0" u="none">
                <a:solidFill>
                  <a:srgbClr val="000000"/>
                </a:solidFill>
                <a:latin typeface="Arial"/>
                <a:ea typeface="Arial"/>
                <a:cs typeface="Arial"/>
                <a:sym typeface="Arial"/>
              </a:rPr>
              <a:t>Memory Protection</a:t>
            </a:r>
            <a:endParaRPr sz="2800" b="0" i="0" u="none">
              <a:solidFill>
                <a:schemeClr val="dk1"/>
              </a:solidFill>
              <a:latin typeface="Tahoma"/>
              <a:ea typeface="Tahoma"/>
              <a:cs typeface="Tahoma"/>
              <a:sym typeface="Tahoma"/>
            </a:endParaRPr>
          </a:p>
          <a:p>
            <a:pPr marL="171450" lvl="0" indent="-171450" algn="l" rtl="0">
              <a:lnSpc>
                <a:spcPct val="90000"/>
              </a:lnSpc>
              <a:spcBef>
                <a:spcPts val="700"/>
              </a:spcBef>
              <a:spcAft>
                <a:spcPts val="0"/>
              </a:spcAft>
              <a:buSzPts val="2600"/>
              <a:buNone/>
            </a:pPr>
            <a:endParaRPr sz="2600" b="0" i="0" u="none">
              <a:solidFill>
                <a:schemeClr val="dk1"/>
              </a:solidFill>
              <a:latin typeface="Tahoma"/>
              <a:ea typeface="Tahoma"/>
              <a:cs typeface="Tahoma"/>
              <a:sym typeface="Tahoma"/>
            </a:endParaRPr>
          </a:p>
          <a:p>
            <a:pPr marL="171450" lvl="0" indent="-171450" algn="l" rtl="0">
              <a:lnSpc>
                <a:spcPct val="100000"/>
              </a:lnSpc>
              <a:spcBef>
                <a:spcPts val="700"/>
              </a:spcBef>
              <a:spcAft>
                <a:spcPts val="0"/>
              </a:spcAft>
              <a:buClr>
                <a:srgbClr val="000000"/>
              </a:buClr>
              <a:buSzPts val="2600"/>
              <a:buFont typeface="Arial"/>
              <a:buChar char="•"/>
            </a:pPr>
            <a:r>
              <a:rPr lang="en-US" sz="2600" b="0" i="0" u="none">
                <a:solidFill>
                  <a:schemeClr val="dk1"/>
                </a:solidFill>
                <a:latin typeface="Tahoma"/>
                <a:ea typeface="Tahoma"/>
                <a:cs typeface="Tahoma"/>
                <a:sym typeface="Tahoma"/>
              </a:rPr>
              <a:t>I/O Protection</a:t>
            </a:r>
            <a:endParaRPr/>
          </a:p>
        </p:txBody>
      </p:sp>
      <p:sp>
        <p:nvSpPr>
          <p:cNvPr id="718" name="Google Shape;718;p75"/>
          <p:cNvSpPr txBox="1"/>
          <p:nvPr/>
        </p:nvSpPr>
        <p:spPr>
          <a:xfrm>
            <a:off x="6457950" y="6356350"/>
            <a:ext cx="2057400" cy="365125"/>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800"/>
              <a:buFont typeface="Times New Roman"/>
              <a:buNone/>
            </a:pPr>
            <a:fld id="{00000000-1234-1234-1234-123412341234}" type="slidenum">
              <a:rPr lang="en-US" sz="1800" b="0" i="0" u="none">
                <a:solidFill>
                  <a:srgbClr val="000000"/>
                </a:solidFill>
                <a:latin typeface="Times New Roman"/>
                <a:ea typeface="Times New Roman"/>
                <a:cs typeface="Times New Roman"/>
                <a:sym typeface="Times New Roman"/>
              </a:rPr>
              <a:t>57</a:t>
            </a:fld>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722"/>
        <p:cNvGrpSpPr/>
        <p:nvPr/>
      </p:nvGrpSpPr>
      <p:grpSpPr>
        <a:xfrm>
          <a:off x="0" y="0"/>
          <a:ext cx="0" cy="0"/>
          <a:chOff x="0" y="0"/>
          <a:chExt cx="0" cy="0"/>
        </a:xfrm>
      </p:grpSpPr>
      <p:sp>
        <p:nvSpPr>
          <p:cNvPr id="723" name="Google Shape;723;p76"/>
          <p:cNvSpPr txBox="1">
            <a:spLocks noGrp="1"/>
          </p:cNvSpPr>
          <p:nvPr>
            <p:ph type="title"/>
          </p:nvPr>
        </p:nvSpPr>
        <p:spPr>
          <a:xfrm>
            <a:off x="628650" y="365125"/>
            <a:ext cx="7886700" cy="1325562"/>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2"/>
              </a:buClr>
              <a:buSzPts val="3600"/>
              <a:buFont typeface="Arial Black"/>
              <a:buNone/>
            </a:pPr>
            <a:r>
              <a:rPr lang="en-US" sz="3600" b="0" i="0" u="none">
                <a:solidFill>
                  <a:schemeClr val="dk2"/>
                </a:solidFill>
                <a:latin typeface="Arial Black"/>
                <a:ea typeface="Arial Black"/>
                <a:cs typeface="Arial Black"/>
                <a:sym typeface="Arial Black"/>
              </a:rPr>
              <a:t>How to limit process rights?</a:t>
            </a:r>
            <a:endParaRPr/>
          </a:p>
        </p:txBody>
      </p:sp>
      <p:sp>
        <p:nvSpPr>
          <p:cNvPr id="724" name="Google Shape;724;p76"/>
          <p:cNvSpPr txBox="1">
            <a:spLocks noGrp="1"/>
          </p:cNvSpPr>
          <p:nvPr>
            <p:ph type="body" idx="1"/>
          </p:nvPr>
        </p:nvSpPr>
        <p:spPr>
          <a:xfrm>
            <a:off x="628650" y="1825625"/>
            <a:ext cx="7886700" cy="4351337"/>
          </a:xfrm>
          <a:prstGeom prst="rect">
            <a:avLst/>
          </a:prstGeom>
          <a:noFill/>
          <a:ln>
            <a:noFill/>
          </a:ln>
        </p:spPr>
        <p:txBody>
          <a:bodyPr spcFirstLastPara="1" wrap="square" lIns="91425" tIns="91425" rIns="91425" bIns="91425" anchor="t" anchorCtr="0">
            <a:noAutofit/>
          </a:bodyPr>
          <a:lstStyle/>
          <a:p>
            <a:pPr marL="342900" lvl="0" indent="-165100" algn="l" rtl="0">
              <a:spcBef>
                <a:spcPts val="0"/>
              </a:spcBef>
              <a:spcAft>
                <a:spcPts val="0"/>
              </a:spcAft>
              <a:buSzPts val="2800"/>
              <a:buNone/>
            </a:pPr>
            <a:endParaRPr sz="2800">
              <a:solidFill>
                <a:schemeClr val="dk1"/>
              </a:solidFill>
              <a:latin typeface="Tahoma"/>
              <a:ea typeface="Tahoma"/>
              <a:cs typeface="Tahoma"/>
              <a:sym typeface="Tahoma"/>
            </a:endParaRPr>
          </a:p>
        </p:txBody>
      </p:sp>
      <p:sp>
        <p:nvSpPr>
          <p:cNvPr id="725" name="Google Shape;725;p76"/>
          <p:cNvSpPr txBox="1"/>
          <p:nvPr/>
        </p:nvSpPr>
        <p:spPr>
          <a:xfrm>
            <a:off x="6457950" y="6356350"/>
            <a:ext cx="2057400" cy="365125"/>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chemeClr val="lt2"/>
              </a:buClr>
              <a:buSzPts val="1400"/>
              <a:buFont typeface="Arial"/>
              <a:buNone/>
            </a:pPr>
            <a:fld id="{00000000-1234-1234-1234-123412341234}" type="slidenum">
              <a:rPr lang="en-US" sz="1400" b="0" i="0" u="none">
                <a:solidFill>
                  <a:schemeClr val="lt2"/>
                </a:solidFill>
                <a:latin typeface="Arial"/>
                <a:ea typeface="Arial"/>
                <a:cs typeface="Arial"/>
                <a:sym typeface="Arial"/>
              </a:rPr>
              <a:t>58</a:t>
            </a:fld>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729"/>
        <p:cNvGrpSpPr/>
        <p:nvPr/>
      </p:nvGrpSpPr>
      <p:grpSpPr>
        <a:xfrm>
          <a:off x="0" y="0"/>
          <a:ext cx="0" cy="0"/>
          <a:chOff x="0" y="0"/>
          <a:chExt cx="0" cy="0"/>
        </a:xfrm>
      </p:grpSpPr>
      <p:sp>
        <p:nvSpPr>
          <p:cNvPr id="730" name="Google Shape;730;p77"/>
          <p:cNvSpPr txBox="1">
            <a:spLocks noGrp="1"/>
          </p:cNvSpPr>
          <p:nvPr>
            <p:ph type="title"/>
          </p:nvPr>
        </p:nvSpPr>
        <p:spPr>
          <a:xfrm>
            <a:off x="628650" y="365125"/>
            <a:ext cx="7886700" cy="1325562"/>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2"/>
              </a:buClr>
              <a:buSzPts val="3600"/>
              <a:buFont typeface="Arial Black"/>
              <a:buNone/>
            </a:pPr>
            <a:r>
              <a:rPr lang="en-US" sz="3600" b="0" i="0" u="none">
                <a:solidFill>
                  <a:schemeClr val="dk2"/>
                </a:solidFill>
                <a:latin typeface="Arial Black"/>
                <a:ea typeface="Arial Black"/>
                <a:cs typeface="Arial Black"/>
                <a:sym typeface="Arial Black"/>
              </a:rPr>
              <a:t>Should a process be able to execute any instructions?</a:t>
            </a:r>
            <a:endParaRPr/>
          </a:p>
        </p:txBody>
      </p:sp>
      <p:sp>
        <p:nvSpPr>
          <p:cNvPr id="731" name="Google Shape;731;p77"/>
          <p:cNvSpPr txBox="1">
            <a:spLocks noGrp="1"/>
          </p:cNvSpPr>
          <p:nvPr>
            <p:ph type="body" idx="1"/>
          </p:nvPr>
        </p:nvSpPr>
        <p:spPr>
          <a:xfrm>
            <a:off x="628650" y="1825625"/>
            <a:ext cx="7886700" cy="4351337"/>
          </a:xfrm>
          <a:prstGeom prst="rect">
            <a:avLst/>
          </a:prstGeom>
          <a:noFill/>
          <a:ln>
            <a:noFill/>
          </a:ln>
        </p:spPr>
        <p:txBody>
          <a:bodyPr spcFirstLastPara="1" wrap="square" lIns="91425" tIns="91425" rIns="91425" bIns="91425" anchor="t" anchorCtr="0">
            <a:noAutofit/>
          </a:bodyPr>
          <a:lstStyle/>
          <a:p>
            <a:pPr marL="342900" lvl="0" indent="-165100" algn="l" rtl="0">
              <a:spcBef>
                <a:spcPts val="0"/>
              </a:spcBef>
              <a:spcAft>
                <a:spcPts val="0"/>
              </a:spcAft>
              <a:buSzPts val="2800"/>
              <a:buNone/>
            </a:pPr>
            <a:endParaRPr sz="2800">
              <a:solidFill>
                <a:schemeClr val="dk1"/>
              </a:solidFill>
              <a:latin typeface="Tahoma"/>
              <a:ea typeface="Tahoma"/>
              <a:cs typeface="Tahoma"/>
              <a:sym typeface="Tahoma"/>
            </a:endParaRPr>
          </a:p>
        </p:txBody>
      </p:sp>
      <p:sp>
        <p:nvSpPr>
          <p:cNvPr id="732" name="Google Shape;732;p77"/>
          <p:cNvSpPr txBox="1"/>
          <p:nvPr/>
        </p:nvSpPr>
        <p:spPr>
          <a:xfrm>
            <a:off x="6457950" y="6356350"/>
            <a:ext cx="2057400" cy="365125"/>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chemeClr val="lt2"/>
              </a:buClr>
              <a:buSzPts val="1400"/>
              <a:buFont typeface="Arial"/>
              <a:buNone/>
            </a:pPr>
            <a:fld id="{00000000-1234-1234-1234-123412341234}" type="slidenum">
              <a:rPr lang="en-US" sz="1400" b="0" i="0" u="none">
                <a:solidFill>
                  <a:schemeClr val="lt2"/>
                </a:solidFill>
                <a:latin typeface="Arial"/>
                <a:ea typeface="Arial"/>
                <a:cs typeface="Arial"/>
                <a:sym typeface="Arial"/>
              </a:rPr>
              <a:t>59</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24"/>
          <p:cNvSpPr txBox="1"/>
          <p:nvPr/>
        </p:nvSpPr>
        <p:spPr>
          <a:xfrm>
            <a:off x="3124200" y="6229350"/>
            <a:ext cx="2895600" cy="457200"/>
          </a:xfrm>
          <a:prstGeom prst="rect">
            <a:avLst/>
          </a:prstGeom>
          <a:noFill/>
          <a:ln>
            <a:noFill/>
          </a:ln>
        </p:spPr>
        <p:txBody>
          <a:bodyPr spcFirstLastPara="1" wrap="square" lIns="91425" tIns="45700" rIns="91425" bIns="45700" anchor="b" anchorCtr="0">
            <a:noAutofit/>
          </a:bodyPr>
          <a:lstStyle/>
          <a:p>
            <a:pPr marL="0" marR="0" lvl="0" indent="0" algn="ctr" rtl="0">
              <a:lnSpc>
                <a:spcPct val="100000"/>
              </a:lnSpc>
              <a:spcBef>
                <a:spcPts val="0"/>
              </a:spcBef>
              <a:spcAft>
                <a:spcPts val="0"/>
              </a:spcAft>
              <a:buClr>
                <a:schemeClr val="lt2"/>
              </a:buClr>
              <a:buSzPts val="1400"/>
              <a:buFont typeface="Arial"/>
              <a:buNone/>
            </a:pPr>
            <a:r>
              <a:rPr lang="en-US" sz="1400" b="0" i="0" u="none" strike="noStrike" cap="none">
                <a:solidFill>
                  <a:schemeClr val="lt2"/>
                </a:solidFill>
                <a:latin typeface="Arial"/>
                <a:ea typeface="Arial"/>
                <a:cs typeface="Arial"/>
                <a:sym typeface="Arial"/>
              </a:rPr>
              <a:t>Principles of Operating Systems - Lecture 1</a:t>
            </a:r>
            <a:endParaRPr/>
          </a:p>
        </p:txBody>
      </p:sp>
      <p:sp>
        <p:nvSpPr>
          <p:cNvPr id="179" name="Google Shape;179;p24"/>
          <p:cNvSpPr txBox="1"/>
          <p:nvPr/>
        </p:nvSpPr>
        <p:spPr>
          <a:xfrm>
            <a:off x="6731000" y="6229350"/>
            <a:ext cx="19050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lt2"/>
              </a:buClr>
              <a:buSzPts val="1400"/>
              <a:buFont typeface="Arial"/>
              <a:buNone/>
            </a:pPr>
            <a:fld id="{00000000-1234-1234-1234-123412341234}" type="slidenum">
              <a:rPr lang="en-US" sz="1400" b="0" i="0" u="none" strike="noStrike" cap="none">
                <a:solidFill>
                  <a:schemeClr val="lt2"/>
                </a:solidFill>
                <a:latin typeface="Arial"/>
                <a:ea typeface="Arial"/>
                <a:cs typeface="Arial"/>
                <a:sym typeface="Arial"/>
              </a:rPr>
              <a:t>6</a:t>
            </a:fld>
            <a:endParaRPr/>
          </a:p>
        </p:txBody>
      </p:sp>
      <p:sp>
        <p:nvSpPr>
          <p:cNvPr id="180" name="Google Shape;180;p24"/>
          <p:cNvSpPr txBox="1">
            <a:spLocks noGrp="1"/>
          </p:cNvSpPr>
          <p:nvPr>
            <p:ph type="title"/>
          </p:nvPr>
        </p:nvSpPr>
        <p:spPr>
          <a:xfrm>
            <a:off x="406400" y="228600"/>
            <a:ext cx="7772400" cy="11430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2"/>
              </a:buClr>
              <a:buSzPts val="3600"/>
              <a:buFont typeface="Arial Black"/>
              <a:buNone/>
            </a:pPr>
            <a:r>
              <a:rPr lang="en-US" sz="3600" b="0" i="0" u="none">
                <a:solidFill>
                  <a:schemeClr val="dk2"/>
                </a:solidFill>
                <a:latin typeface="Arial Black"/>
                <a:ea typeface="Arial Black"/>
                <a:cs typeface="Arial Black"/>
                <a:sym typeface="Arial Black"/>
              </a:rPr>
              <a:t>Introduction</a:t>
            </a:r>
            <a:endParaRPr/>
          </a:p>
        </p:txBody>
      </p:sp>
      <p:sp>
        <p:nvSpPr>
          <p:cNvPr id="181" name="Google Shape;181;p24"/>
          <p:cNvSpPr txBox="1">
            <a:spLocks noGrp="1"/>
          </p:cNvSpPr>
          <p:nvPr>
            <p:ph type="body" idx="1"/>
          </p:nvPr>
        </p:nvSpPr>
        <p:spPr>
          <a:xfrm>
            <a:off x="381000" y="1676400"/>
            <a:ext cx="8255000" cy="4419600"/>
          </a:xfrm>
          <a:prstGeom prst="rect">
            <a:avLst/>
          </a:prstGeom>
          <a:noFill/>
          <a:ln>
            <a:noFill/>
          </a:ln>
        </p:spPr>
        <p:txBody>
          <a:bodyPr spcFirstLastPara="1" wrap="square" lIns="91425" tIns="45700" rIns="91425" bIns="45700" anchor="t" anchorCtr="0">
            <a:noAutofit/>
          </a:bodyPr>
          <a:lstStyle/>
          <a:p>
            <a:pPr marL="342900" lvl="0" indent="-342900" algn="l" rtl="0">
              <a:lnSpc>
                <a:spcPct val="100000"/>
              </a:lnSpc>
              <a:spcBef>
                <a:spcPts val="0"/>
              </a:spcBef>
              <a:spcAft>
                <a:spcPts val="0"/>
              </a:spcAft>
              <a:buClr>
                <a:schemeClr val="accent2"/>
              </a:buClr>
              <a:buSzPts val="2800"/>
              <a:buFont typeface="Arial"/>
              <a:buChar char="●"/>
            </a:pPr>
            <a:r>
              <a:rPr lang="en-US" sz="2800" b="0" i="0" u="none">
                <a:solidFill>
                  <a:schemeClr val="dk1"/>
                </a:solidFill>
                <a:latin typeface="Tahoma"/>
                <a:ea typeface="Tahoma"/>
                <a:cs typeface="Tahoma"/>
                <a:sym typeface="Tahoma"/>
              </a:rPr>
              <a:t>What is an operating system?</a:t>
            </a:r>
            <a:endParaRPr/>
          </a:p>
          <a:p>
            <a:pPr marL="342900" lvl="0" indent="-342900" algn="l" rtl="0">
              <a:lnSpc>
                <a:spcPct val="100000"/>
              </a:lnSpc>
              <a:spcBef>
                <a:spcPts val="560"/>
              </a:spcBef>
              <a:spcAft>
                <a:spcPts val="0"/>
              </a:spcAft>
              <a:buClr>
                <a:schemeClr val="accent2"/>
              </a:buClr>
              <a:buSzPts val="2800"/>
              <a:buFont typeface="Arial"/>
              <a:buChar char="●"/>
            </a:pPr>
            <a:r>
              <a:rPr lang="en-US" sz="2800" b="0" i="0" u="none">
                <a:solidFill>
                  <a:schemeClr val="dk1"/>
                </a:solidFill>
                <a:latin typeface="Tahoma"/>
                <a:ea typeface="Tahoma"/>
                <a:cs typeface="Tahoma"/>
                <a:sym typeface="Tahoma"/>
              </a:rPr>
              <a:t>Operating Systems History</a:t>
            </a:r>
            <a:endParaRPr/>
          </a:p>
          <a:p>
            <a:pPr marL="742950" lvl="1" indent="-285750" algn="l" rtl="0">
              <a:lnSpc>
                <a:spcPct val="100000"/>
              </a:lnSpc>
              <a:spcBef>
                <a:spcPts val="480"/>
              </a:spcBef>
              <a:spcAft>
                <a:spcPts val="0"/>
              </a:spcAft>
              <a:buClr>
                <a:schemeClr val="accent2"/>
              </a:buClr>
              <a:buSzPts val="2400"/>
              <a:buFont typeface="Arial"/>
              <a:buChar char="●"/>
            </a:pPr>
            <a:r>
              <a:rPr lang="en-US" sz="2400" b="0" i="0" u="none">
                <a:solidFill>
                  <a:schemeClr val="dk1"/>
                </a:solidFill>
                <a:latin typeface="Tahoma"/>
                <a:ea typeface="Tahoma"/>
                <a:cs typeface="Tahoma"/>
                <a:sym typeface="Tahoma"/>
              </a:rPr>
              <a:t>Simple Batch Systems</a:t>
            </a:r>
            <a:endParaRPr/>
          </a:p>
          <a:p>
            <a:pPr marL="742950" lvl="1" indent="-285750" algn="l" rtl="0">
              <a:lnSpc>
                <a:spcPct val="100000"/>
              </a:lnSpc>
              <a:spcBef>
                <a:spcPts val="480"/>
              </a:spcBef>
              <a:spcAft>
                <a:spcPts val="0"/>
              </a:spcAft>
              <a:buClr>
                <a:schemeClr val="accent2"/>
              </a:buClr>
              <a:buSzPts val="2400"/>
              <a:buFont typeface="Arial"/>
              <a:buChar char="●"/>
            </a:pPr>
            <a:r>
              <a:rPr lang="en-US" sz="2400" b="0" i="0" u="none">
                <a:solidFill>
                  <a:schemeClr val="dk1"/>
                </a:solidFill>
                <a:latin typeface="Tahoma"/>
                <a:ea typeface="Tahoma"/>
                <a:cs typeface="Tahoma"/>
                <a:sym typeface="Tahoma"/>
              </a:rPr>
              <a:t>Multiprogrammed Batch Systems</a:t>
            </a:r>
            <a:endParaRPr/>
          </a:p>
          <a:p>
            <a:pPr marL="742950" lvl="1" indent="-285750" algn="l" rtl="0">
              <a:lnSpc>
                <a:spcPct val="100000"/>
              </a:lnSpc>
              <a:spcBef>
                <a:spcPts val="480"/>
              </a:spcBef>
              <a:spcAft>
                <a:spcPts val="0"/>
              </a:spcAft>
              <a:buClr>
                <a:schemeClr val="accent2"/>
              </a:buClr>
              <a:buSzPts val="2400"/>
              <a:buFont typeface="Arial"/>
              <a:buChar char="●"/>
            </a:pPr>
            <a:r>
              <a:rPr lang="en-US" sz="2400" b="0" i="0" u="none">
                <a:solidFill>
                  <a:schemeClr val="dk1"/>
                </a:solidFill>
                <a:latin typeface="Tahoma"/>
                <a:ea typeface="Tahoma"/>
                <a:cs typeface="Tahoma"/>
                <a:sym typeface="Tahoma"/>
              </a:rPr>
              <a:t>Time-sharing Systems</a:t>
            </a:r>
            <a:endParaRPr/>
          </a:p>
          <a:p>
            <a:pPr marL="742950" lvl="1" indent="-285750" algn="l" rtl="0">
              <a:lnSpc>
                <a:spcPct val="100000"/>
              </a:lnSpc>
              <a:spcBef>
                <a:spcPts val="480"/>
              </a:spcBef>
              <a:spcAft>
                <a:spcPts val="0"/>
              </a:spcAft>
              <a:buClr>
                <a:schemeClr val="accent2"/>
              </a:buClr>
              <a:buSzPts val="2400"/>
              <a:buFont typeface="Arial"/>
              <a:buChar char="●"/>
            </a:pPr>
            <a:r>
              <a:rPr lang="en-US" sz="2400" b="0" i="0" u="none">
                <a:solidFill>
                  <a:schemeClr val="dk1"/>
                </a:solidFill>
                <a:latin typeface="Tahoma"/>
                <a:ea typeface="Tahoma"/>
                <a:cs typeface="Tahoma"/>
                <a:sym typeface="Tahoma"/>
              </a:rPr>
              <a:t>Personal Computer Systems</a:t>
            </a:r>
            <a:endParaRPr/>
          </a:p>
          <a:p>
            <a:pPr marL="342900" lvl="0" indent="-342900" algn="l" rtl="0">
              <a:lnSpc>
                <a:spcPct val="100000"/>
              </a:lnSpc>
              <a:spcBef>
                <a:spcPts val="560"/>
              </a:spcBef>
              <a:spcAft>
                <a:spcPts val="0"/>
              </a:spcAft>
              <a:buClr>
                <a:schemeClr val="accent2"/>
              </a:buClr>
              <a:buSzPts val="2800"/>
              <a:buFont typeface="Arial"/>
              <a:buChar char="●"/>
            </a:pPr>
            <a:r>
              <a:rPr lang="en-US" sz="2800" b="0" i="0" u="none">
                <a:solidFill>
                  <a:schemeClr val="dk1"/>
                </a:solidFill>
                <a:latin typeface="Tahoma"/>
                <a:ea typeface="Tahoma"/>
                <a:cs typeface="Tahoma"/>
                <a:sym typeface="Tahoma"/>
              </a:rPr>
              <a:t>Parallel and Distributed Systems</a:t>
            </a:r>
            <a:endParaRPr/>
          </a:p>
          <a:p>
            <a:pPr marL="342900" lvl="0" indent="-342900" algn="l" rtl="0">
              <a:lnSpc>
                <a:spcPct val="100000"/>
              </a:lnSpc>
              <a:spcBef>
                <a:spcPts val="560"/>
              </a:spcBef>
              <a:spcAft>
                <a:spcPts val="0"/>
              </a:spcAft>
              <a:buClr>
                <a:schemeClr val="accent2"/>
              </a:buClr>
              <a:buSzPts val="2800"/>
              <a:buFont typeface="Arial"/>
              <a:buChar char="●"/>
            </a:pPr>
            <a:r>
              <a:rPr lang="en-US" sz="2800" b="0" i="0" u="none">
                <a:solidFill>
                  <a:schemeClr val="dk1"/>
                </a:solidFill>
                <a:latin typeface="Tahoma"/>
                <a:ea typeface="Tahoma"/>
                <a:cs typeface="Tahoma"/>
                <a:sym typeface="Tahoma"/>
              </a:rPr>
              <a:t>Real-time Systems</a:t>
            </a:r>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736"/>
        <p:cNvGrpSpPr/>
        <p:nvPr/>
      </p:nvGrpSpPr>
      <p:grpSpPr>
        <a:xfrm>
          <a:off x="0" y="0"/>
          <a:ext cx="0" cy="0"/>
          <a:chOff x="0" y="0"/>
          <a:chExt cx="0" cy="0"/>
        </a:xfrm>
      </p:grpSpPr>
      <p:sp>
        <p:nvSpPr>
          <p:cNvPr id="737" name="Google Shape;737;p78"/>
          <p:cNvSpPr txBox="1">
            <a:spLocks noGrp="1"/>
          </p:cNvSpPr>
          <p:nvPr>
            <p:ph type="title"/>
          </p:nvPr>
        </p:nvSpPr>
        <p:spPr>
          <a:xfrm>
            <a:off x="628650" y="365125"/>
            <a:ext cx="7886700" cy="1325562"/>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2"/>
              </a:buClr>
              <a:buSzPts val="3600"/>
              <a:buFont typeface="Arial Black"/>
              <a:buNone/>
            </a:pPr>
            <a:r>
              <a:rPr lang="en-US" sz="3600" b="0" i="0" u="none">
                <a:solidFill>
                  <a:schemeClr val="dk2"/>
                </a:solidFill>
                <a:latin typeface="Arial Black"/>
                <a:ea typeface="Arial Black"/>
                <a:cs typeface="Arial Black"/>
                <a:sym typeface="Arial Black"/>
              </a:rPr>
              <a:t>Should a process be able to execute any instructions?</a:t>
            </a:r>
            <a:endParaRPr/>
          </a:p>
        </p:txBody>
      </p:sp>
      <p:sp>
        <p:nvSpPr>
          <p:cNvPr id="738" name="Google Shape;738;p78"/>
          <p:cNvSpPr txBox="1">
            <a:spLocks noGrp="1"/>
          </p:cNvSpPr>
          <p:nvPr>
            <p:ph type="body" idx="1"/>
          </p:nvPr>
        </p:nvSpPr>
        <p:spPr>
          <a:xfrm>
            <a:off x="628650" y="1825625"/>
            <a:ext cx="7886700" cy="4351337"/>
          </a:xfrm>
          <a:prstGeom prst="rect">
            <a:avLst/>
          </a:prstGeom>
          <a:noFill/>
          <a:ln>
            <a:noFill/>
          </a:ln>
        </p:spPr>
        <p:txBody>
          <a:bodyPr spcFirstLastPara="1" wrap="square" lIns="91425" tIns="91425" rIns="91425" bIns="91425" anchor="t" anchorCtr="0">
            <a:noAutofit/>
          </a:bodyPr>
          <a:lstStyle/>
          <a:p>
            <a:pPr marL="457200" lvl="0" indent="-381000" algn="l" rtl="0">
              <a:lnSpc>
                <a:spcPct val="100000"/>
              </a:lnSpc>
              <a:spcBef>
                <a:spcPts val="0"/>
              </a:spcBef>
              <a:spcAft>
                <a:spcPts val="0"/>
              </a:spcAft>
              <a:buClr>
                <a:schemeClr val="accent2"/>
              </a:buClr>
              <a:buSzPts val="2800"/>
              <a:buFont typeface="Arial"/>
              <a:buChar char="●"/>
            </a:pPr>
            <a:r>
              <a:rPr lang="en-US" sz="2800" b="0" i="0" u="none">
                <a:solidFill>
                  <a:schemeClr val="dk1"/>
                </a:solidFill>
                <a:latin typeface="Tahoma"/>
                <a:ea typeface="Tahoma"/>
                <a:cs typeface="Tahoma"/>
                <a:sym typeface="Tahoma"/>
              </a:rPr>
              <a:t>No</a:t>
            </a:r>
            <a:endParaRPr/>
          </a:p>
          <a:p>
            <a:pPr marL="914400" lvl="1" indent="-355600" algn="l" rtl="0">
              <a:lnSpc>
                <a:spcPct val="100000"/>
              </a:lnSpc>
              <a:spcBef>
                <a:spcPts val="0"/>
              </a:spcBef>
              <a:spcAft>
                <a:spcPts val="0"/>
              </a:spcAft>
              <a:buClr>
                <a:schemeClr val="accent2"/>
              </a:buClr>
              <a:buSzPts val="2400"/>
              <a:buFont typeface="Arial"/>
              <a:buChar char="●"/>
            </a:pPr>
            <a:r>
              <a:rPr lang="en-US" sz="2400" b="0" i="0" u="none">
                <a:solidFill>
                  <a:schemeClr val="dk1"/>
                </a:solidFill>
                <a:latin typeface="Tahoma"/>
                <a:ea typeface="Tahoma"/>
                <a:cs typeface="Tahoma"/>
                <a:sym typeface="Tahoma"/>
              </a:rPr>
              <a:t>Can alter system configuration</a:t>
            </a:r>
            <a:endParaRPr/>
          </a:p>
          <a:p>
            <a:pPr marL="914400" lvl="1" indent="-355600" algn="l" rtl="0">
              <a:lnSpc>
                <a:spcPct val="100000"/>
              </a:lnSpc>
              <a:spcBef>
                <a:spcPts val="0"/>
              </a:spcBef>
              <a:spcAft>
                <a:spcPts val="0"/>
              </a:spcAft>
              <a:buClr>
                <a:schemeClr val="accent2"/>
              </a:buClr>
              <a:buSzPts val="2400"/>
              <a:buFont typeface="Arial"/>
              <a:buChar char="●"/>
            </a:pPr>
            <a:r>
              <a:rPr lang="en-US" sz="2400" b="0" i="0" u="none">
                <a:solidFill>
                  <a:schemeClr val="dk1"/>
                </a:solidFill>
                <a:latin typeface="Tahoma"/>
                <a:ea typeface="Tahoma"/>
                <a:cs typeface="Tahoma"/>
                <a:sym typeface="Tahoma"/>
              </a:rPr>
              <a:t>Can access unauthorized memory</a:t>
            </a:r>
            <a:endParaRPr/>
          </a:p>
          <a:p>
            <a:pPr marL="914400" lvl="1" indent="-355600" algn="l" rtl="0">
              <a:lnSpc>
                <a:spcPct val="100000"/>
              </a:lnSpc>
              <a:spcBef>
                <a:spcPts val="0"/>
              </a:spcBef>
              <a:spcAft>
                <a:spcPts val="0"/>
              </a:spcAft>
              <a:buClr>
                <a:schemeClr val="accent2"/>
              </a:buClr>
              <a:buSzPts val="2400"/>
              <a:buFont typeface="Arial"/>
              <a:buChar char="●"/>
            </a:pPr>
            <a:r>
              <a:rPr lang="en-US" sz="2400" b="0" i="0" u="none">
                <a:solidFill>
                  <a:schemeClr val="dk1"/>
                </a:solidFill>
                <a:latin typeface="Tahoma"/>
                <a:ea typeface="Tahoma"/>
                <a:cs typeface="Tahoma"/>
                <a:sym typeface="Tahoma"/>
              </a:rPr>
              <a:t>Can access unauthorized I/O</a:t>
            </a:r>
            <a:endParaRPr/>
          </a:p>
          <a:p>
            <a:pPr marL="914400" lvl="1" indent="-355600" algn="l" rtl="0">
              <a:lnSpc>
                <a:spcPct val="100000"/>
              </a:lnSpc>
              <a:spcBef>
                <a:spcPts val="0"/>
              </a:spcBef>
              <a:spcAft>
                <a:spcPts val="0"/>
              </a:spcAft>
              <a:buClr>
                <a:schemeClr val="accent2"/>
              </a:buClr>
              <a:buSzPts val="2400"/>
              <a:buFont typeface="Arial"/>
              <a:buChar char="●"/>
            </a:pPr>
            <a:r>
              <a:rPr lang="en-US" sz="2400" b="0" i="0" u="none">
                <a:solidFill>
                  <a:schemeClr val="dk1"/>
                </a:solidFill>
                <a:latin typeface="Tahoma"/>
                <a:ea typeface="Tahoma"/>
                <a:cs typeface="Tahoma"/>
                <a:sym typeface="Tahoma"/>
              </a:rPr>
              <a:t>etc.</a:t>
            </a:r>
            <a:endParaRPr/>
          </a:p>
          <a:p>
            <a:pPr marL="457200" lvl="0" indent="-381000" algn="l" rtl="0">
              <a:lnSpc>
                <a:spcPct val="100000"/>
              </a:lnSpc>
              <a:spcBef>
                <a:spcPts val="0"/>
              </a:spcBef>
              <a:spcAft>
                <a:spcPts val="0"/>
              </a:spcAft>
              <a:buClr>
                <a:schemeClr val="accent2"/>
              </a:buClr>
              <a:buSzPts val="2800"/>
              <a:buFont typeface="Arial"/>
              <a:buChar char="●"/>
            </a:pPr>
            <a:r>
              <a:rPr lang="en-US" sz="2800" b="0" i="0" u="none">
                <a:solidFill>
                  <a:schemeClr val="dk1"/>
                </a:solidFill>
                <a:latin typeface="Tahoma"/>
                <a:ea typeface="Tahoma"/>
                <a:cs typeface="Tahoma"/>
                <a:sym typeface="Tahoma"/>
              </a:rPr>
              <a:t>How to prevent?</a:t>
            </a:r>
            <a:endParaRPr/>
          </a:p>
        </p:txBody>
      </p:sp>
      <p:sp>
        <p:nvSpPr>
          <p:cNvPr id="739" name="Google Shape;739;p78"/>
          <p:cNvSpPr txBox="1"/>
          <p:nvPr/>
        </p:nvSpPr>
        <p:spPr>
          <a:xfrm>
            <a:off x="6457950" y="6356350"/>
            <a:ext cx="2057400" cy="365125"/>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chemeClr val="lt2"/>
              </a:buClr>
              <a:buSzPts val="1400"/>
              <a:buFont typeface="Arial"/>
              <a:buNone/>
            </a:pPr>
            <a:fld id="{00000000-1234-1234-1234-123412341234}" type="slidenum">
              <a:rPr lang="en-US" sz="1400" b="0" i="0" u="none">
                <a:solidFill>
                  <a:schemeClr val="lt2"/>
                </a:solidFill>
                <a:latin typeface="Arial"/>
                <a:ea typeface="Arial"/>
                <a:cs typeface="Arial"/>
                <a:sym typeface="Arial"/>
              </a:rPr>
              <a:t>60</a:t>
            </a:fld>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sp>
        <p:nvSpPr>
          <p:cNvPr id="744" name="Google Shape;744;p79"/>
          <p:cNvSpPr txBox="1">
            <a:spLocks noGrp="1"/>
          </p:cNvSpPr>
          <p:nvPr>
            <p:ph type="title"/>
          </p:nvPr>
        </p:nvSpPr>
        <p:spPr>
          <a:xfrm>
            <a:off x="381000" y="277812"/>
            <a:ext cx="8229600" cy="636587"/>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000000"/>
              </a:buClr>
              <a:buSzPts val="3600"/>
              <a:buFont typeface="Arial"/>
              <a:buNone/>
            </a:pPr>
            <a:r>
              <a:rPr lang="en-US" sz="3600" b="0" i="0" u="none">
                <a:solidFill>
                  <a:srgbClr val="000000"/>
                </a:solidFill>
                <a:latin typeface="Arial"/>
                <a:ea typeface="Arial"/>
                <a:cs typeface="Arial"/>
                <a:sym typeface="Arial"/>
              </a:rPr>
              <a:t>Dual-mode operation</a:t>
            </a:r>
            <a:endParaRPr/>
          </a:p>
        </p:txBody>
      </p:sp>
      <p:sp>
        <p:nvSpPr>
          <p:cNvPr id="745" name="Google Shape;745;p79"/>
          <p:cNvSpPr txBox="1">
            <a:spLocks noGrp="1"/>
          </p:cNvSpPr>
          <p:nvPr>
            <p:ph type="body" idx="1"/>
          </p:nvPr>
        </p:nvSpPr>
        <p:spPr>
          <a:xfrm>
            <a:off x="381000" y="1600200"/>
            <a:ext cx="8229600" cy="4530725"/>
          </a:xfrm>
          <a:prstGeom prst="rect">
            <a:avLst/>
          </a:prstGeom>
          <a:noFill/>
          <a:ln>
            <a:noFill/>
          </a:ln>
        </p:spPr>
        <p:txBody>
          <a:bodyPr spcFirstLastPara="1" wrap="square" lIns="91425" tIns="45700" rIns="91425" bIns="45700" anchor="t" anchorCtr="0">
            <a:noAutofit/>
          </a:bodyPr>
          <a:lstStyle/>
          <a:p>
            <a:pPr marL="171450" lvl="0" indent="-171450" algn="l" rtl="0">
              <a:lnSpc>
                <a:spcPct val="90000"/>
              </a:lnSpc>
              <a:spcBef>
                <a:spcPts val="0"/>
              </a:spcBef>
              <a:spcAft>
                <a:spcPts val="0"/>
              </a:spcAft>
              <a:buClr>
                <a:srgbClr val="000000"/>
              </a:buClr>
              <a:buSzPts val="2600"/>
              <a:buFont typeface="Arial"/>
              <a:buChar char="•"/>
            </a:pPr>
            <a:r>
              <a:rPr lang="en-US" sz="2600" b="0" i="0" u="none">
                <a:solidFill>
                  <a:schemeClr val="dk1"/>
                </a:solidFill>
                <a:latin typeface="Tahoma"/>
                <a:ea typeface="Tahoma"/>
                <a:cs typeface="Tahoma"/>
                <a:sym typeface="Tahoma"/>
              </a:rPr>
              <a:t> </a:t>
            </a:r>
            <a:r>
              <a:rPr lang="en-US" sz="2600" b="0" i="0" u="none">
                <a:solidFill>
                  <a:srgbClr val="000000"/>
                </a:solidFill>
                <a:latin typeface="Arial"/>
                <a:ea typeface="Arial"/>
                <a:cs typeface="Arial"/>
                <a:sym typeface="Arial"/>
              </a:rPr>
              <a:t>Provide hardware support to differentiate between at least two modes of operation:</a:t>
            </a:r>
            <a:endParaRPr sz="2800" b="0" i="0" u="none">
              <a:solidFill>
                <a:schemeClr val="dk1"/>
              </a:solidFill>
              <a:latin typeface="Tahoma"/>
              <a:ea typeface="Tahoma"/>
              <a:cs typeface="Tahoma"/>
              <a:sym typeface="Tahoma"/>
            </a:endParaRPr>
          </a:p>
          <a:p>
            <a:pPr marL="514350" lvl="1" indent="-171450" algn="l" rtl="0">
              <a:lnSpc>
                <a:spcPct val="90000"/>
              </a:lnSpc>
              <a:spcBef>
                <a:spcPts val="300"/>
              </a:spcBef>
              <a:spcAft>
                <a:spcPts val="0"/>
              </a:spcAft>
              <a:buSzPts val="2200"/>
              <a:buNone/>
            </a:pPr>
            <a:r>
              <a:rPr lang="en-US" sz="2200" b="0" i="0" u="none">
                <a:solidFill>
                  <a:srgbClr val="000000"/>
                </a:solidFill>
                <a:latin typeface="Arial"/>
                <a:ea typeface="Arial"/>
                <a:cs typeface="Arial"/>
                <a:sym typeface="Arial"/>
              </a:rPr>
              <a:t>1.  User mode  -- execution done on behalf of a user.</a:t>
            </a:r>
            <a:endParaRPr sz="2400" b="0" i="0" u="none">
              <a:solidFill>
                <a:schemeClr val="dk1"/>
              </a:solidFill>
              <a:latin typeface="Tahoma"/>
              <a:ea typeface="Tahoma"/>
              <a:cs typeface="Tahoma"/>
              <a:sym typeface="Tahoma"/>
            </a:endParaRPr>
          </a:p>
          <a:p>
            <a:pPr marL="514350" lvl="1" indent="-171450" algn="l" rtl="0">
              <a:lnSpc>
                <a:spcPct val="90000"/>
              </a:lnSpc>
              <a:spcBef>
                <a:spcPts val="300"/>
              </a:spcBef>
              <a:spcAft>
                <a:spcPts val="0"/>
              </a:spcAft>
              <a:buSzPts val="2200"/>
              <a:buNone/>
            </a:pPr>
            <a:r>
              <a:rPr lang="en-US" sz="2200" b="0" i="0" u="none">
                <a:solidFill>
                  <a:srgbClr val="000000"/>
                </a:solidFill>
                <a:latin typeface="Arial"/>
                <a:ea typeface="Arial"/>
                <a:cs typeface="Arial"/>
                <a:sym typeface="Arial"/>
              </a:rPr>
              <a:t>2.  </a:t>
            </a:r>
            <a:r>
              <a:rPr lang="en-US" sz="2200" b="0" i="0" u="none">
                <a:solidFill>
                  <a:schemeClr val="dk1"/>
                </a:solidFill>
                <a:latin typeface="Tahoma"/>
                <a:ea typeface="Tahoma"/>
                <a:cs typeface="Tahoma"/>
                <a:sym typeface="Tahoma"/>
              </a:rPr>
              <a:t>Kernel</a:t>
            </a:r>
            <a:r>
              <a:rPr lang="en-US" sz="2200" b="0" i="0" u="none">
                <a:solidFill>
                  <a:srgbClr val="000000"/>
                </a:solidFill>
                <a:latin typeface="Arial"/>
                <a:ea typeface="Arial"/>
                <a:cs typeface="Arial"/>
                <a:sym typeface="Arial"/>
              </a:rPr>
              <a:t> mode (monitor/supervisor/system mode) -- execution done on behalf of operating system.</a:t>
            </a:r>
            <a:endParaRPr/>
          </a:p>
          <a:p>
            <a:pPr marL="171450" lvl="0" indent="-171450" algn="l" rtl="0">
              <a:lnSpc>
                <a:spcPct val="100000"/>
              </a:lnSpc>
              <a:spcBef>
                <a:spcPts val="700"/>
              </a:spcBef>
              <a:spcAft>
                <a:spcPts val="0"/>
              </a:spcAft>
              <a:buClr>
                <a:srgbClr val="000000"/>
              </a:buClr>
              <a:buSzPts val="2600"/>
              <a:buFont typeface="Arial"/>
              <a:buChar char="•"/>
            </a:pPr>
            <a:r>
              <a:rPr lang="en-US" sz="2600" b="0" i="0" u="none">
                <a:solidFill>
                  <a:schemeClr val="dk1"/>
                </a:solidFill>
                <a:latin typeface="Tahoma"/>
                <a:ea typeface="Tahoma"/>
                <a:cs typeface="Tahoma"/>
                <a:sym typeface="Tahoma"/>
              </a:rPr>
              <a:t> “Privileged” instructions are only executable in the kernel mode</a:t>
            </a:r>
            <a:endParaRPr/>
          </a:p>
          <a:p>
            <a:pPr marL="171450" lvl="0" indent="-171450" algn="l" rtl="0">
              <a:lnSpc>
                <a:spcPct val="100000"/>
              </a:lnSpc>
              <a:spcBef>
                <a:spcPts val="700"/>
              </a:spcBef>
              <a:spcAft>
                <a:spcPts val="0"/>
              </a:spcAft>
              <a:buClr>
                <a:srgbClr val="000000"/>
              </a:buClr>
              <a:buSzPts val="2600"/>
              <a:buFont typeface="Arial"/>
              <a:buChar char="•"/>
            </a:pPr>
            <a:r>
              <a:rPr lang="en-US" sz="2600" b="0" i="0" u="none">
                <a:solidFill>
                  <a:schemeClr val="dk1"/>
                </a:solidFill>
                <a:latin typeface="Tahoma"/>
                <a:ea typeface="Tahoma"/>
                <a:cs typeface="Tahoma"/>
                <a:sym typeface="Tahoma"/>
              </a:rPr>
              <a:t> Executing privileged instructions in the user mode “traps” into the kernel mode</a:t>
            </a:r>
            <a:endParaRPr/>
          </a:p>
          <a:p>
            <a:pPr marL="514350" lvl="1" indent="-171450" algn="l" rtl="0">
              <a:lnSpc>
                <a:spcPct val="100000"/>
              </a:lnSpc>
              <a:spcBef>
                <a:spcPts val="300"/>
              </a:spcBef>
              <a:spcAft>
                <a:spcPts val="0"/>
              </a:spcAft>
              <a:buClr>
                <a:srgbClr val="FFFFFF"/>
              </a:buClr>
              <a:buSzPts val="2400"/>
              <a:buFont typeface="Arial"/>
              <a:buChar char="●"/>
            </a:pPr>
            <a:r>
              <a:rPr lang="en-US" sz="2400" b="0" i="0" u="none">
                <a:solidFill>
                  <a:srgbClr val="FFFFFF"/>
                </a:solidFill>
                <a:latin typeface="Tahoma"/>
                <a:ea typeface="Tahoma"/>
                <a:cs typeface="Tahoma"/>
                <a:sym typeface="Tahoma"/>
              </a:rPr>
              <a:t>Trap is a software generated interrupt caused either by an error or a user request</a:t>
            </a:r>
            <a:endParaRPr/>
          </a:p>
        </p:txBody>
      </p:sp>
      <p:sp>
        <p:nvSpPr>
          <p:cNvPr id="746" name="Google Shape;746;p79"/>
          <p:cNvSpPr txBox="1"/>
          <p:nvPr/>
        </p:nvSpPr>
        <p:spPr>
          <a:xfrm>
            <a:off x="6457950" y="6356350"/>
            <a:ext cx="2057400" cy="365125"/>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800"/>
              <a:buFont typeface="Times New Roman"/>
              <a:buNone/>
            </a:pPr>
            <a:fld id="{00000000-1234-1234-1234-123412341234}" type="slidenum">
              <a:rPr lang="en-US" sz="1800" b="0" i="0" u="none">
                <a:solidFill>
                  <a:srgbClr val="000000"/>
                </a:solidFill>
                <a:latin typeface="Times New Roman"/>
                <a:ea typeface="Times New Roman"/>
                <a:cs typeface="Times New Roman"/>
                <a:sym typeface="Times New Roman"/>
              </a:rPr>
              <a:t>61</a:t>
            </a:fld>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750"/>
        <p:cNvGrpSpPr/>
        <p:nvPr/>
      </p:nvGrpSpPr>
      <p:grpSpPr>
        <a:xfrm>
          <a:off x="0" y="0"/>
          <a:ext cx="0" cy="0"/>
          <a:chOff x="0" y="0"/>
          <a:chExt cx="0" cy="0"/>
        </a:xfrm>
      </p:grpSpPr>
      <p:sp>
        <p:nvSpPr>
          <p:cNvPr id="751" name="Google Shape;751;p80"/>
          <p:cNvSpPr txBox="1">
            <a:spLocks noGrp="1"/>
          </p:cNvSpPr>
          <p:nvPr>
            <p:ph type="title"/>
          </p:nvPr>
        </p:nvSpPr>
        <p:spPr>
          <a:xfrm>
            <a:off x="381000" y="277812"/>
            <a:ext cx="8229600" cy="636587"/>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000000"/>
              </a:buClr>
              <a:buSzPts val="3300"/>
              <a:buFont typeface="Arial"/>
              <a:buNone/>
            </a:pPr>
            <a:r>
              <a:rPr lang="en-US" sz="3300" b="0" i="0" u="none">
                <a:solidFill>
                  <a:srgbClr val="000000"/>
                </a:solidFill>
                <a:latin typeface="Arial"/>
                <a:ea typeface="Arial"/>
                <a:cs typeface="Arial"/>
                <a:sym typeface="Arial"/>
              </a:rPr>
              <a:t>Dual-mode operation(cont.)</a:t>
            </a:r>
            <a:endParaRPr/>
          </a:p>
        </p:txBody>
      </p:sp>
      <p:sp>
        <p:nvSpPr>
          <p:cNvPr id="752" name="Google Shape;752;p80"/>
          <p:cNvSpPr txBox="1">
            <a:spLocks noGrp="1"/>
          </p:cNvSpPr>
          <p:nvPr>
            <p:ph type="body" idx="1"/>
          </p:nvPr>
        </p:nvSpPr>
        <p:spPr>
          <a:xfrm>
            <a:off x="533400" y="2438400"/>
            <a:ext cx="4038600" cy="2971800"/>
          </a:xfrm>
          <a:prstGeom prst="rect">
            <a:avLst/>
          </a:prstGeom>
          <a:noFill/>
          <a:ln>
            <a:noFill/>
          </a:ln>
        </p:spPr>
        <p:txBody>
          <a:bodyPr spcFirstLastPara="1" wrap="square" lIns="91425" tIns="45700" rIns="91425" bIns="45700" anchor="t" anchorCtr="0">
            <a:noAutofit/>
          </a:bodyPr>
          <a:lstStyle/>
          <a:p>
            <a:pPr marL="171450" lvl="0" indent="-171450" algn="l" rtl="0">
              <a:lnSpc>
                <a:spcPct val="90000"/>
              </a:lnSpc>
              <a:spcBef>
                <a:spcPts val="0"/>
              </a:spcBef>
              <a:spcAft>
                <a:spcPts val="0"/>
              </a:spcAft>
              <a:buClr>
                <a:srgbClr val="000000"/>
              </a:buClr>
              <a:buSzPts val="2000"/>
              <a:buFont typeface="Arial"/>
              <a:buChar char="•"/>
            </a:pPr>
            <a:r>
              <a:rPr lang="en-US" sz="2000" b="0" i="0" u="none">
                <a:solidFill>
                  <a:srgbClr val="000000"/>
                </a:solidFill>
                <a:latin typeface="Arial"/>
                <a:ea typeface="Arial"/>
                <a:cs typeface="Arial"/>
                <a:sym typeface="Arial"/>
              </a:rPr>
              <a:t>Mode bit added to computer hardware to indicate the current mode: </a:t>
            </a:r>
            <a:r>
              <a:rPr lang="en-US" sz="2000" b="0" i="0" u="none">
                <a:solidFill>
                  <a:schemeClr val="dk1"/>
                </a:solidFill>
                <a:latin typeface="Tahoma"/>
                <a:ea typeface="Tahoma"/>
                <a:cs typeface="Tahoma"/>
                <a:sym typeface="Tahoma"/>
              </a:rPr>
              <a:t>kernel</a:t>
            </a:r>
            <a:r>
              <a:rPr lang="en-US" sz="2000" b="0" i="0" u="none">
                <a:solidFill>
                  <a:srgbClr val="000000"/>
                </a:solidFill>
                <a:latin typeface="Arial"/>
                <a:ea typeface="Arial"/>
                <a:cs typeface="Arial"/>
                <a:sym typeface="Arial"/>
              </a:rPr>
              <a:t>(0) or user(1).</a:t>
            </a:r>
            <a:endParaRPr sz="2800" b="0" i="0" u="none">
              <a:solidFill>
                <a:schemeClr val="dk1"/>
              </a:solidFill>
              <a:latin typeface="Tahoma"/>
              <a:ea typeface="Tahoma"/>
              <a:cs typeface="Tahoma"/>
              <a:sym typeface="Tahoma"/>
            </a:endParaRPr>
          </a:p>
          <a:p>
            <a:pPr marL="171450" lvl="0" indent="-44450" algn="l" rtl="0">
              <a:lnSpc>
                <a:spcPct val="90000"/>
              </a:lnSpc>
              <a:spcBef>
                <a:spcPts val="700"/>
              </a:spcBef>
              <a:spcAft>
                <a:spcPts val="0"/>
              </a:spcAft>
              <a:buClr>
                <a:srgbClr val="000000"/>
              </a:buClr>
              <a:buSzPts val="2000"/>
              <a:buFont typeface="Arial"/>
              <a:buNone/>
            </a:pPr>
            <a:endParaRPr sz="2000" b="0" i="0" u="none">
              <a:solidFill>
                <a:srgbClr val="000000"/>
              </a:solidFill>
              <a:latin typeface="Arial"/>
              <a:ea typeface="Arial"/>
              <a:cs typeface="Arial"/>
              <a:sym typeface="Arial"/>
            </a:endParaRPr>
          </a:p>
          <a:p>
            <a:pPr marL="171450" lvl="0" indent="-171450" algn="l" rtl="0">
              <a:lnSpc>
                <a:spcPct val="90000"/>
              </a:lnSpc>
              <a:spcBef>
                <a:spcPts val="700"/>
              </a:spcBef>
              <a:spcAft>
                <a:spcPts val="0"/>
              </a:spcAft>
              <a:buClr>
                <a:srgbClr val="000000"/>
              </a:buClr>
              <a:buSzPts val="2000"/>
              <a:buFont typeface="Arial"/>
              <a:buChar char="•"/>
            </a:pPr>
            <a:r>
              <a:rPr lang="en-US" sz="2000" b="0" i="0" u="none">
                <a:solidFill>
                  <a:srgbClr val="000000"/>
                </a:solidFill>
                <a:latin typeface="Arial"/>
                <a:ea typeface="Arial"/>
                <a:cs typeface="Arial"/>
                <a:sym typeface="Arial"/>
              </a:rPr>
              <a:t>When an interrupt or </a:t>
            </a:r>
            <a:r>
              <a:rPr lang="en-US" sz="2000" b="0" i="0" u="none">
                <a:solidFill>
                  <a:schemeClr val="dk1"/>
                </a:solidFill>
                <a:latin typeface="Tahoma"/>
                <a:ea typeface="Tahoma"/>
                <a:cs typeface="Tahoma"/>
                <a:sym typeface="Tahoma"/>
              </a:rPr>
              <a:t>trap</a:t>
            </a:r>
            <a:r>
              <a:rPr lang="en-US" sz="2000" b="0" i="0" u="none">
                <a:solidFill>
                  <a:srgbClr val="000000"/>
                </a:solidFill>
                <a:latin typeface="Arial"/>
                <a:ea typeface="Arial"/>
                <a:cs typeface="Arial"/>
                <a:sym typeface="Arial"/>
              </a:rPr>
              <a:t> occurs, hardware switches to </a:t>
            </a:r>
            <a:r>
              <a:rPr lang="en-US" sz="2000" b="0" i="0" u="none">
                <a:solidFill>
                  <a:schemeClr val="dk1"/>
                </a:solidFill>
                <a:latin typeface="Tahoma"/>
                <a:ea typeface="Tahoma"/>
                <a:cs typeface="Tahoma"/>
                <a:sym typeface="Tahoma"/>
              </a:rPr>
              <a:t>kernel</a:t>
            </a:r>
            <a:r>
              <a:rPr lang="en-US" sz="2000" b="0" i="0" u="none">
                <a:solidFill>
                  <a:srgbClr val="000000"/>
                </a:solidFill>
                <a:latin typeface="Arial"/>
                <a:ea typeface="Arial"/>
                <a:cs typeface="Arial"/>
                <a:sym typeface="Arial"/>
              </a:rPr>
              <a:t> mode.</a:t>
            </a:r>
            <a:endParaRPr sz="2800" b="0" i="0" u="none">
              <a:solidFill>
                <a:schemeClr val="dk1"/>
              </a:solidFill>
              <a:latin typeface="Tahoma"/>
              <a:ea typeface="Tahoma"/>
              <a:cs typeface="Tahoma"/>
              <a:sym typeface="Tahoma"/>
            </a:endParaRPr>
          </a:p>
          <a:p>
            <a:pPr marL="342900" lvl="0" indent="-165100" algn="l" rtl="0">
              <a:spcBef>
                <a:spcPts val="560"/>
              </a:spcBef>
              <a:spcAft>
                <a:spcPts val="0"/>
              </a:spcAft>
              <a:buSzPts val="2800"/>
              <a:buNone/>
            </a:pPr>
            <a:endParaRPr sz="2800" b="0" i="0" u="none">
              <a:solidFill>
                <a:schemeClr val="dk1"/>
              </a:solidFill>
              <a:latin typeface="Tahoma"/>
              <a:ea typeface="Tahoma"/>
              <a:cs typeface="Tahoma"/>
              <a:sym typeface="Tahoma"/>
            </a:endParaRPr>
          </a:p>
        </p:txBody>
      </p:sp>
      <p:sp>
        <p:nvSpPr>
          <p:cNvPr id="753" name="Google Shape;753;p80"/>
          <p:cNvSpPr/>
          <p:nvPr/>
        </p:nvSpPr>
        <p:spPr>
          <a:xfrm>
            <a:off x="6645275" y="2286000"/>
            <a:ext cx="838200" cy="838200"/>
          </a:xfrm>
          <a:prstGeom prst="ellipse">
            <a:avLst/>
          </a:prstGeom>
          <a:solidFill>
            <a:srgbClr val="FF9966"/>
          </a:solidFill>
          <a:ln w="9525" cap="flat" cmpd="sng">
            <a:solidFill>
              <a:schemeClr val="dk1"/>
            </a:solidFill>
            <a:prstDash val="solid"/>
            <a:miter lim="5243"/>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Times New Roman"/>
              <a:buNone/>
            </a:pPr>
            <a:r>
              <a:rPr lang="en-US" sz="1400" b="0" i="0" u="none">
                <a:solidFill>
                  <a:srgbClr val="000000"/>
                </a:solidFill>
                <a:latin typeface="Times New Roman"/>
                <a:ea typeface="Times New Roman"/>
                <a:cs typeface="Times New Roman"/>
                <a:sym typeface="Times New Roman"/>
              </a:rPr>
              <a:t>User</a:t>
            </a:r>
            <a:endParaRPr/>
          </a:p>
        </p:txBody>
      </p:sp>
      <p:sp>
        <p:nvSpPr>
          <p:cNvPr id="754" name="Google Shape;754;p80"/>
          <p:cNvSpPr/>
          <p:nvPr/>
        </p:nvSpPr>
        <p:spPr>
          <a:xfrm>
            <a:off x="6645275" y="4114800"/>
            <a:ext cx="838200" cy="838200"/>
          </a:xfrm>
          <a:prstGeom prst="ellipse">
            <a:avLst/>
          </a:prstGeom>
          <a:solidFill>
            <a:srgbClr val="9999FF"/>
          </a:solidFill>
          <a:ln w="9525" cap="flat" cmpd="sng">
            <a:solidFill>
              <a:schemeClr val="dk1"/>
            </a:solidFill>
            <a:prstDash val="solid"/>
            <a:miter lim="5243"/>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100"/>
              <a:buFont typeface="Times New Roman"/>
              <a:buNone/>
            </a:pPr>
            <a:r>
              <a:rPr lang="en-US" sz="1100" b="0" i="0" u="none">
                <a:solidFill>
                  <a:srgbClr val="000000"/>
                </a:solidFill>
                <a:latin typeface="Times New Roman"/>
                <a:ea typeface="Times New Roman"/>
                <a:cs typeface="Times New Roman"/>
                <a:sym typeface="Times New Roman"/>
              </a:rPr>
              <a:t>Kernel</a:t>
            </a:r>
            <a:endParaRPr/>
          </a:p>
        </p:txBody>
      </p:sp>
      <p:cxnSp>
        <p:nvCxnSpPr>
          <p:cNvPr id="755" name="Google Shape;755;p80"/>
          <p:cNvCxnSpPr/>
          <p:nvPr/>
        </p:nvCxnSpPr>
        <p:spPr>
          <a:xfrm rot="-5400000" flipH="1">
            <a:off x="5731624" y="3618749"/>
            <a:ext cx="1828800" cy="1500"/>
          </a:xfrm>
          <a:prstGeom prst="curvedConnector3">
            <a:avLst>
              <a:gd name="adj1" fmla="val 50000"/>
            </a:avLst>
          </a:prstGeom>
          <a:noFill/>
          <a:ln w="9525" cap="flat" cmpd="sng">
            <a:solidFill>
              <a:schemeClr val="dk1"/>
            </a:solidFill>
            <a:prstDash val="solid"/>
            <a:miter lim="5243"/>
            <a:headEnd type="none" w="med" len="med"/>
            <a:tailEnd type="triangle" w="med" len="med"/>
          </a:ln>
        </p:spPr>
      </p:cxnSp>
      <p:cxnSp>
        <p:nvCxnSpPr>
          <p:cNvPr id="756" name="Google Shape;756;p80"/>
          <p:cNvCxnSpPr/>
          <p:nvPr/>
        </p:nvCxnSpPr>
        <p:spPr>
          <a:xfrm rot="-5400000">
            <a:off x="6569824" y="3618750"/>
            <a:ext cx="1828800" cy="1500"/>
          </a:xfrm>
          <a:prstGeom prst="curvedConnector3">
            <a:avLst>
              <a:gd name="adj1" fmla="val 50000"/>
            </a:avLst>
          </a:prstGeom>
          <a:noFill/>
          <a:ln w="9525" cap="flat" cmpd="sng">
            <a:solidFill>
              <a:schemeClr val="dk1"/>
            </a:solidFill>
            <a:prstDash val="solid"/>
            <a:miter lim="5243"/>
            <a:headEnd type="none" w="med" len="med"/>
            <a:tailEnd type="triangle" w="med" len="med"/>
          </a:ln>
        </p:spPr>
      </p:cxnSp>
      <p:sp>
        <p:nvSpPr>
          <p:cNvPr id="757" name="Google Shape;757;p80"/>
          <p:cNvSpPr txBox="1"/>
          <p:nvPr/>
        </p:nvSpPr>
        <p:spPr>
          <a:xfrm>
            <a:off x="7848600" y="3135312"/>
            <a:ext cx="762000" cy="7302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Times New Roman"/>
              <a:buNone/>
            </a:pPr>
            <a:r>
              <a:rPr lang="en-US" sz="1400" b="0" i="0" u="none">
                <a:solidFill>
                  <a:srgbClr val="000000"/>
                </a:solidFill>
                <a:latin typeface="Times New Roman"/>
                <a:ea typeface="Times New Roman"/>
                <a:cs typeface="Times New Roman"/>
                <a:sym typeface="Times New Roman"/>
              </a:rPr>
              <a:t>Set </a:t>
            </a:r>
            <a:endParaRPr sz="2400" b="0" i="0" u="none">
              <a:solidFill>
                <a:schemeClr val="dk1"/>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1400"/>
              <a:buFont typeface="Times New Roman"/>
              <a:buNone/>
            </a:pPr>
            <a:r>
              <a:rPr lang="en-US" sz="1400" b="0" i="0" u="none">
                <a:solidFill>
                  <a:srgbClr val="000000"/>
                </a:solidFill>
                <a:latin typeface="Times New Roman"/>
                <a:ea typeface="Times New Roman"/>
                <a:cs typeface="Times New Roman"/>
                <a:sym typeface="Times New Roman"/>
              </a:rPr>
              <a:t>user</a:t>
            </a:r>
            <a:endParaRPr sz="2400" b="0" i="0" u="none">
              <a:solidFill>
                <a:schemeClr val="dk1"/>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1400"/>
              <a:buFont typeface="Times New Roman"/>
              <a:buNone/>
            </a:pPr>
            <a:r>
              <a:rPr lang="en-US" sz="1400" b="0" i="0" u="none">
                <a:solidFill>
                  <a:srgbClr val="000000"/>
                </a:solidFill>
                <a:latin typeface="Times New Roman"/>
                <a:ea typeface="Times New Roman"/>
                <a:cs typeface="Times New Roman"/>
                <a:sym typeface="Times New Roman"/>
              </a:rPr>
              <a:t>mode</a:t>
            </a:r>
            <a:endParaRPr/>
          </a:p>
        </p:txBody>
      </p:sp>
      <p:sp>
        <p:nvSpPr>
          <p:cNvPr id="758" name="Google Shape;758;p80"/>
          <p:cNvSpPr txBox="1"/>
          <p:nvPr/>
        </p:nvSpPr>
        <p:spPr>
          <a:xfrm>
            <a:off x="5562600" y="3135312"/>
            <a:ext cx="957262" cy="517525"/>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Times New Roman"/>
              <a:buNone/>
            </a:pPr>
            <a:r>
              <a:rPr lang="en-US" sz="1400" b="0" i="0" u="none">
                <a:solidFill>
                  <a:srgbClr val="000000"/>
                </a:solidFill>
                <a:latin typeface="Times New Roman"/>
                <a:ea typeface="Times New Roman"/>
                <a:cs typeface="Times New Roman"/>
                <a:sym typeface="Times New Roman"/>
              </a:rPr>
              <a:t>Interrupt/</a:t>
            </a:r>
            <a:endParaRPr sz="2400" b="0" i="0" u="none">
              <a:solidFill>
                <a:schemeClr val="dk1"/>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1400"/>
              <a:buFont typeface="Times New Roman"/>
              <a:buNone/>
            </a:pPr>
            <a:r>
              <a:rPr lang="en-US" sz="1400" b="0" i="0" u="none">
                <a:solidFill>
                  <a:srgbClr val="000000"/>
                </a:solidFill>
                <a:latin typeface="Times New Roman"/>
                <a:ea typeface="Times New Roman"/>
                <a:cs typeface="Times New Roman"/>
                <a:sym typeface="Times New Roman"/>
              </a:rPr>
              <a:t>fault</a:t>
            </a:r>
            <a:endParaRPr/>
          </a:p>
        </p:txBody>
      </p:sp>
      <p:sp>
        <p:nvSpPr>
          <p:cNvPr id="759" name="Google Shape;759;p80"/>
          <p:cNvSpPr txBox="1"/>
          <p:nvPr/>
        </p:nvSpPr>
        <p:spPr>
          <a:xfrm>
            <a:off x="6457950" y="6356350"/>
            <a:ext cx="2057400" cy="365125"/>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800"/>
              <a:buFont typeface="Times New Roman"/>
              <a:buNone/>
            </a:pPr>
            <a:fld id="{00000000-1234-1234-1234-123412341234}" type="slidenum">
              <a:rPr lang="en-US" sz="1800" b="0" i="0" u="none">
                <a:solidFill>
                  <a:srgbClr val="000000"/>
                </a:solidFill>
                <a:latin typeface="Times New Roman"/>
                <a:ea typeface="Times New Roman"/>
                <a:cs typeface="Times New Roman"/>
                <a:sym typeface="Times New Roman"/>
              </a:rPr>
              <a:t>62</a:t>
            </a:fld>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763"/>
        <p:cNvGrpSpPr/>
        <p:nvPr/>
      </p:nvGrpSpPr>
      <p:grpSpPr>
        <a:xfrm>
          <a:off x="0" y="0"/>
          <a:ext cx="0" cy="0"/>
          <a:chOff x="0" y="0"/>
          <a:chExt cx="0" cy="0"/>
        </a:xfrm>
      </p:grpSpPr>
      <p:sp>
        <p:nvSpPr>
          <p:cNvPr id="764" name="Google Shape;764;p81"/>
          <p:cNvSpPr txBox="1">
            <a:spLocks noGrp="1"/>
          </p:cNvSpPr>
          <p:nvPr>
            <p:ph type="title"/>
          </p:nvPr>
        </p:nvSpPr>
        <p:spPr>
          <a:xfrm>
            <a:off x="381000" y="277812"/>
            <a:ext cx="8229600" cy="636587"/>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000000"/>
              </a:buClr>
              <a:buSzPts val="3600"/>
              <a:buFont typeface="Arial"/>
              <a:buNone/>
            </a:pPr>
            <a:r>
              <a:rPr lang="en-US" sz="3600" b="0" i="0" u="none">
                <a:solidFill>
                  <a:srgbClr val="000000"/>
                </a:solidFill>
                <a:latin typeface="Arial"/>
                <a:ea typeface="Arial"/>
                <a:cs typeface="Arial"/>
                <a:sym typeface="Arial"/>
              </a:rPr>
              <a:t>CPU Protection</a:t>
            </a:r>
            <a:endParaRPr/>
          </a:p>
        </p:txBody>
      </p:sp>
      <p:sp>
        <p:nvSpPr>
          <p:cNvPr id="765" name="Google Shape;765;p81"/>
          <p:cNvSpPr txBox="1">
            <a:spLocks noGrp="1"/>
          </p:cNvSpPr>
          <p:nvPr>
            <p:ph type="body" idx="1"/>
          </p:nvPr>
        </p:nvSpPr>
        <p:spPr>
          <a:xfrm>
            <a:off x="628650" y="1825625"/>
            <a:ext cx="7886700" cy="4351337"/>
          </a:xfrm>
          <a:prstGeom prst="rect">
            <a:avLst/>
          </a:prstGeom>
          <a:noFill/>
          <a:ln>
            <a:noFill/>
          </a:ln>
        </p:spPr>
        <p:txBody>
          <a:bodyPr spcFirstLastPara="1" wrap="square" lIns="91425" tIns="45700" rIns="91425" bIns="45700" anchor="t" anchorCtr="0">
            <a:noAutofit/>
          </a:bodyPr>
          <a:lstStyle/>
          <a:p>
            <a:pPr marL="171450" lvl="0" indent="-171450" algn="l" rtl="0">
              <a:lnSpc>
                <a:spcPct val="90000"/>
              </a:lnSpc>
              <a:spcBef>
                <a:spcPts val="0"/>
              </a:spcBef>
              <a:spcAft>
                <a:spcPts val="0"/>
              </a:spcAft>
              <a:buClr>
                <a:srgbClr val="000000"/>
              </a:buClr>
              <a:buSzPts val="2600"/>
              <a:buFont typeface="Arial"/>
              <a:buChar char="•"/>
            </a:pPr>
            <a:r>
              <a:rPr lang="en-US" sz="2600" b="0" i="0" u="none">
                <a:solidFill>
                  <a:schemeClr val="dk1"/>
                </a:solidFill>
                <a:latin typeface="Tahoma"/>
                <a:ea typeface="Tahoma"/>
                <a:cs typeface="Tahoma"/>
                <a:sym typeface="Tahoma"/>
              </a:rPr>
              <a:t>How to prevent a process from executing indefinitely?</a:t>
            </a:r>
            <a:endParaRPr/>
          </a:p>
        </p:txBody>
      </p:sp>
      <p:sp>
        <p:nvSpPr>
          <p:cNvPr id="766" name="Google Shape;766;p81"/>
          <p:cNvSpPr txBox="1"/>
          <p:nvPr/>
        </p:nvSpPr>
        <p:spPr>
          <a:xfrm>
            <a:off x="6457950" y="6356350"/>
            <a:ext cx="2057400" cy="365125"/>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800"/>
              <a:buFont typeface="Times New Roman"/>
              <a:buNone/>
            </a:pPr>
            <a:fld id="{00000000-1234-1234-1234-123412341234}" type="slidenum">
              <a:rPr lang="en-US" sz="1800" b="0" i="0" u="none">
                <a:solidFill>
                  <a:srgbClr val="000000"/>
                </a:solidFill>
                <a:latin typeface="Times New Roman"/>
                <a:ea typeface="Times New Roman"/>
                <a:cs typeface="Times New Roman"/>
                <a:sym typeface="Times New Roman"/>
              </a:rPr>
              <a:t>63</a:t>
            </a:fld>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770"/>
        <p:cNvGrpSpPr/>
        <p:nvPr/>
      </p:nvGrpSpPr>
      <p:grpSpPr>
        <a:xfrm>
          <a:off x="0" y="0"/>
          <a:ext cx="0" cy="0"/>
          <a:chOff x="0" y="0"/>
          <a:chExt cx="0" cy="0"/>
        </a:xfrm>
      </p:grpSpPr>
      <p:sp>
        <p:nvSpPr>
          <p:cNvPr id="771" name="Google Shape;771;p82"/>
          <p:cNvSpPr txBox="1">
            <a:spLocks noGrp="1"/>
          </p:cNvSpPr>
          <p:nvPr>
            <p:ph type="title"/>
          </p:nvPr>
        </p:nvSpPr>
        <p:spPr>
          <a:xfrm>
            <a:off x="381000" y="277812"/>
            <a:ext cx="8229600" cy="636587"/>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000000"/>
              </a:buClr>
              <a:buSzPts val="3600"/>
              <a:buFont typeface="Arial"/>
              <a:buNone/>
            </a:pPr>
            <a:r>
              <a:rPr lang="en-US" sz="3600" b="0" i="0" u="none">
                <a:solidFill>
                  <a:srgbClr val="000000"/>
                </a:solidFill>
                <a:latin typeface="Arial"/>
                <a:ea typeface="Arial"/>
                <a:cs typeface="Arial"/>
                <a:sym typeface="Arial"/>
              </a:rPr>
              <a:t>CPU Protection</a:t>
            </a:r>
            <a:endParaRPr/>
          </a:p>
        </p:txBody>
      </p:sp>
      <p:sp>
        <p:nvSpPr>
          <p:cNvPr id="772" name="Google Shape;772;p82"/>
          <p:cNvSpPr txBox="1">
            <a:spLocks noGrp="1"/>
          </p:cNvSpPr>
          <p:nvPr>
            <p:ph type="body" idx="1"/>
          </p:nvPr>
        </p:nvSpPr>
        <p:spPr>
          <a:xfrm>
            <a:off x="628650" y="1825625"/>
            <a:ext cx="7886700" cy="4351337"/>
          </a:xfrm>
          <a:prstGeom prst="rect">
            <a:avLst/>
          </a:prstGeom>
          <a:noFill/>
          <a:ln>
            <a:noFill/>
          </a:ln>
        </p:spPr>
        <p:txBody>
          <a:bodyPr spcFirstLastPara="1" wrap="square" lIns="91425" tIns="45700" rIns="91425" bIns="45700" anchor="t" anchorCtr="0">
            <a:noAutofit/>
          </a:bodyPr>
          <a:lstStyle/>
          <a:p>
            <a:pPr marL="171450" lvl="0" indent="-171450" algn="l" rtl="0">
              <a:lnSpc>
                <a:spcPct val="90000"/>
              </a:lnSpc>
              <a:spcBef>
                <a:spcPts val="0"/>
              </a:spcBef>
              <a:spcAft>
                <a:spcPts val="0"/>
              </a:spcAft>
              <a:buClr>
                <a:srgbClr val="000000"/>
              </a:buClr>
              <a:buSzPts val="2400"/>
              <a:buFont typeface="Arial"/>
              <a:buChar char="•"/>
            </a:pPr>
            <a:r>
              <a:rPr lang="en-US" sz="2400" b="0" i="0" u="none" dirty="0">
                <a:solidFill>
                  <a:srgbClr val="000000"/>
                </a:solidFill>
                <a:latin typeface="Tahoma"/>
                <a:ea typeface="Tahoma"/>
                <a:cs typeface="Tahoma"/>
                <a:sym typeface="Tahoma"/>
              </a:rPr>
              <a:t>Timer - interrupts computer after specified period to ensure that OS maintains control.</a:t>
            </a:r>
            <a:endParaRPr sz="2400" b="0" i="0" u="none" dirty="0">
              <a:solidFill>
                <a:schemeClr val="dk1"/>
              </a:solidFill>
              <a:latin typeface="Tahoma"/>
              <a:ea typeface="Tahoma"/>
              <a:cs typeface="Tahoma"/>
              <a:sym typeface="Tahoma"/>
            </a:endParaRPr>
          </a:p>
          <a:p>
            <a:pPr marL="514350" lvl="1" indent="-171450" algn="l" rtl="0">
              <a:lnSpc>
                <a:spcPct val="90000"/>
              </a:lnSpc>
              <a:spcBef>
                <a:spcPts val="300"/>
              </a:spcBef>
              <a:spcAft>
                <a:spcPts val="0"/>
              </a:spcAft>
              <a:buClr>
                <a:srgbClr val="000000"/>
              </a:buClr>
              <a:buSzPts val="2200"/>
              <a:buFont typeface="Arial"/>
              <a:buChar char="•"/>
            </a:pPr>
            <a:r>
              <a:rPr lang="en-US" sz="2200" b="0" i="0" u="none" dirty="0">
                <a:solidFill>
                  <a:srgbClr val="000000"/>
                </a:solidFill>
                <a:latin typeface="Arial"/>
                <a:ea typeface="Arial"/>
                <a:cs typeface="Arial"/>
                <a:sym typeface="Arial"/>
              </a:rPr>
              <a:t>Timer is decremented every clock tick.</a:t>
            </a:r>
            <a:endParaRPr sz="2400" b="0" i="0" u="none" dirty="0">
              <a:solidFill>
                <a:schemeClr val="dk1"/>
              </a:solidFill>
              <a:latin typeface="Tahoma"/>
              <a:ea typeface="Tahoma"/>
              <a:cs typeface="Tahoma"/>
              <a:sym typeface="Tahoma"/>
            </a:endParaRPr>
          </a:p>
          <a:p>
            <a:pPr marL="514350" lvl="1" indent="-171450" algn="l" rtl="0">
              <a:lnSpc>
                <a:spcPct val="90000"/>
              </a:lnSpc>
              <a:spcBef>
                <a:spcPts val="300"/>
              </a:spcBef>
              <a:spcAft>
                <a:spcPts val="0"/>
              </a:spcAft>
              <a:buClr>
                <a:srgbClr val="000000"/>
              </a:buClr>
              <a:buSzPts val="2200"/>
              <a:buFont typeface="Arial"/>
              <a:buChar char="•"/>
            </a:pPr>
            <a:r>
              <a:rPr lang="en-US" sz="2200" b="0" i="0" u="none">
                <a:solidFill>
                  <a:srgbClr val="000000"/>
                </a:solidFill>
                <a:latin typeface="Arial"/>
                <a:ea typeface="Arial"/>
                <a:cs typeface="Arial"/>
                <a:sym typeface="Arial"/>
              </a:rPr>
              <a:t>When timer reaches a value of 0, an interrupt occurs.</a:t>
            </a:r>
            <a:endParaRPr sz="2600" b="0" i="0" u="none">
              <a:solidFill>
                <a:srgbClr val="000000"/>
              </a:solidFill>
              <a:latin typeface="Arial"/>
              <a:ea typeface="Arial"/>
              <a:cs typeface="Arial"/>
              <a:sym typeface="Arial"/>
            </a:endParaRPr>
          </a:p>
          <a:p>
            <a:pPr marL="171450" lvl="0" indent="-6350" algn="l" rtl="0">
              <a:lnSpc>
                <a:spcPct val="90000"/>
              </a:lnSpc>
              <a:spcBef>
                <a:spcPts val="700"/>
              </a:spcBef>
              <a:spcAft>
                <a:spcPts val="0"/>
              </a:spcAft>
              <a:buClr>
                <a:srgbClr val="000000"/>
              </a:buClr>
              <a:buSzPts val="2600"/>
              <a:buFont typeface="Arial"/>
              <a:buNone/>
            </a:pPr>
            <a:endParaRPr sz="2600" b="0" i="0" u="none" dirty="0">
              <a:solidFill>
                <a:srgbClr val="000000"/>
              </a:solidFill>
              <a:latin typeface="Arial"/>
              <a:ea typeface="Arial"/>
              <a:cs typeface="Arial"/>
              <a:sym typeface="Arial"/>
            </a:endParaRPr>
          </a:p>
          <a:p>
            <a:pPr marL="171450" lvl="0" indent="-171450" algn="l" rtl="0">
              <a:lnSpc>
                <a:spcPct val="90000"/>
              </a:lnSpc>
              <a:spcBef>
                <a:spcPts val="700"/>
              </a:spcBef>
              <a:spcAft>
                <a:spcPts val="0"/>
              </a:spcAft>
              <a:buClr>
                <a:srgbClr val="000000"/>
              </a:buClr>
              <a:buSzPts val="2600"/>
              <a:buFont typeface="Arial"/>
              <a:buChar char="•"/>
            </a:pPr>
            <a:r>
              <a:rPr lang="en-US" sz="2600" b="0" i="0" u="none" dirty="0">
                <a:solidFill>
                  <a:srgbClr val="000000"/>
                </a:solidFill>
                <a:latin typeface="Arial"/>
                <a:ea typeface="Arial"/>
                <a:cs typeface="Arial"/>
                <a:sym typeface="Arial"/>
              </a:rPr>
              <a:t>Timer is commonly used to implement time sharing.</a:t>
            </a:r>
            <a:endParaRPr sz="2800" b="0" i="0" u="none" dirty="0">
              <a:solidFill>
                <a:schemeClr val="dk1"/>
              </a:solidFill>
              <a:latin typeface="Tahoma"/>
              <a:ea typeface="Tahoma"/>
              <a:cs typeface="Tahoma"/>
              <a:sym typeface="Tahoma"/>
            </a:endParaRPr>
          </a:p>
          <a:p>
            <a:pPr marL="171450" lvl="0" indent="-171450" algn="l" rtl="0">
              <a:lnSpc>
                <a:spcPct val="90000"/>
              </a:lnSpc>
              <a:spcBef>
                <a:spcPts val="700"/>
              </a:spcBef>
              <a:spcAft>
                <a:spcPts val="0"/>
              </a:spcAft>
              <a:buClr>
                <a:srgbClr val="000000"/>
              </a:buClr>
              <a:buSzPts val="2600"/>
              <a:buFont typeface="Arial"/>
              <a:buChar char="•"/>
            </a:pPr>
            <a:r>
              <a:rPr lang="en-US" sz="2600" b="0" i="0" u="none" dirty="0">
                <a:solidFill>
                  <a:srgbClr val="000000"/>
                </a:solidFill>
                <a:latin typeface="Arial"/>
                <a:ea typeface="Arial"/>
                <a:cs typeface="Arial"/>
                <a:sym typeface="Arial"/>
              </a:rPr>
              <a:t>Timer is also used to compute the current time.</a:t>
            </a:r>
            <a:endParaRPr sz="2800" b="0" i="0" u="none" dirty="0">
              <a:solidFill>
                <a:schemeClr val="dk1"/>
              </a:solidFill>
              <a:latin typeface="Tahoma"/>
              <a:ea typeface="Tahoma"/>
              <a:cs typeface="Tahoma"/>
              <a:sym typeface="Tahoma"/>
            </a:endParaRPr>
          </a:p>
          <a:p>
            <a:pPr marL="171450" lvl="0" indent="-6350" algn="l" rtl="0">
              <a:lnSpc>
                <a:spcPct val="90000"/>
              </a:lnSpc>
              <a:spcBef>
                <a:spcPts val="700"/>
              </a:spcBef>
              <a:spcAft>
                <a:spcPts val="0"/>
              </a:spcAft>
              <a:buClr>
                <a:srgbClr val="000000"/>
              </a:buClr>
              <a:buSzPts val="2600"/>
              <a:buFont typeface="Arial"/>
              <a:buNone/>
            </a:pPr>
            <a:endParaRPr sz="2600" b="0" i="0" u="none" dirty="0">
              <a:solidFill>
                <a:schemeClr val="dk1"/>
              </a:solidFill>
              <a:latin typeface="Tahoma"/>
              <a:ea typeface="Tahoma"/>
              <a:cs typeface="Tahoma"/>
              <a:sym typeface="Tahoma"/>
            </a:endParaRPr>
          </a:p>
          <a:p>
            <a:pPr marL="171450" lvl="0" indent="-171450" algn="l" rtl="0">
              <a:lnSpc>
                <a:spcPct val="90000"/>
              </a:lnSpc>
              <a:spcBef>
                <a:spcPts val="700"/>
              </a:spcBef>
              <a:spcAft>
                <a:spcPts val="0"/>
              </a:spcAft>
              <a:buClr>
                <a:srgbClr val="000000"/>
              </a:buClr>
              <a:buSzPts val="2600"/>
              <a:buFont typeface="Arial"/>
              <a:buChar char="•"/>
            </a:pPr>
            <a:r>
              <a:rPr lang="en-US" sz="2600" b="0" i="0" u="none" dirty="0">
                <a:solidFill>
                  <a:schemeClr val="dk1"/>
                </a:solidFill>
                <a:latin typeface="Tahoma"/>
                <a:ea typeface="Tahoma"/>
                <a:cs typeface="Tahoma"/>
                <a:sym typeface="Tahoma"/>
              </a:rPr>
              <a:t>Programming the</a:t>
            </a:r>
            <a:r>
              <a:rPr lang="en-US" sz="2600" b="0" i="0" u="none" dirty="0">
                <a:solidFill>
                  <a:srgbClr val="000000"/>
                </a:solidFill>
                <a:latin typeface="Arial"/>
                <a:ea typeface="Arial"/>
                <a:cs typeface="Arial"/>
                <a:sym typeface="Arial"/>
              </a:rPr>
              <a:t> timer can only be done in the kernel since it re</a:t>
            </a:r>
            <a:r>
              <a:rPr lang="en-US" sz="2600" b="0" i="0" u="none" dirty="0">
                <a:solidFill>
                  <a:schemeClr val="dk1"/>
                </a:solidFill>
                <a:latin typeface="Tahoma"/>
                <a:ea typeface="Tahoma"/>
                <a:cs typeface="Tahoma"/>
                <a:sym typeface="Tahoma"/>
              </a:rPr>
              <a:t>quires privileged instructions</a:t>
            </a:r>
            <a:r>
              <a:rPr lang="en-US" sz="2600" b="0" i="0" u="none" dirty="0">
                <a:solidFill>
                  <a:srgbClr val="000000"/>
                </a:solidFill>
                <a:latin typeface="Arial"/>
                <a:ea typeface="Arial"/>
                <a:cs typeface="Arial"/>
                <a:sym typeface="Arial"/>
              </a:rPr>
              <a:t>.</a:t>
            </a:r>
            <a:endParaRPr dirty="0"/>
          </a:p>
        </p:txBody>
      </p:sp>
      <p:sp>
        <p:nvSpPr>
          <p:cNvPr id="773" name="Google Shape;773;p82"/>
          <p:cNvSpPr txBox="1"/>
          <p:nvPr/>
        </p:nvSpPr>
        <p:spPr>
          <a:xfrm>
            <a:off x="6457950" y="6356350"/>
            <a:ext cx="2057400" cy="365125"/>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800"/>
              <a:buFont typeface="Times New Roman"/>
              <a:buNone/>
            </a:pPr>
            <a:fld id="{00000000-1234-1234-1234-123412341234}" type="slidenum">
              <a:rPr lang="en-US" sz="1800" b="0" i="0" u="none">
                <a:solidFill>
                  <a:srgbClr val="000000"/>
                </a:solidFill>
                <a:latin typeface="Times New Roman"/>
                <a:ea typeface="Times New Roman"/>
                <a:cs typeface="Times New Roman"/>
                <a:sym typeface="Times New Roman"/>
              </a:rPr>
              <a:t>64</a:t>
            </a:fld>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777"/>
        <p:cNvGrpSpPr/>
        <p:nvPr/>
      </p:nvGrpSpPr>
      <p:grpSpPr>
        <a:xfrm>
          <a:off x="0" y="0"/>
          <a:ext cx="0" cy="0"/>
          <a:chOff x="0" y="0"/>
          <a:chExt cx="0" cy="0"/>
        </a:xfrm>
      </p:grpSpPr>
      <p:sp>
        <p:nvSpPr>
          <p:cNvPr id="778" name="Google Shape;778;p83"/>
          <p:cNvSpPr txBox="1">
            <a:spLocks noGrp="1"/>
          </p:cNvSpPr>
          <p:nvPr>
            <p:ph type="title"/>
          </p:nvPr>
        </p:nvSpPr>
        <p:spPr>
          <a:xfrm>
            <a:off x="628650" y="365125"/>
            <a:ext cx="7886700" cy="1325562"/>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2"/>
              </a:buClr>
              <a:buSzPts val="3600"/>
              <a:buFont typeface="Arial Black"/>
              <a:buNone/>
            </a:pPr>
            <a:r>
              <a:rPr lang="en-US" sz="3600" b="0" i="0" u="none">
                <a:solidFill>
                  <a:schemeClr val="dk2"/>
                </a:solidFill>
                <a:latin typeface="Arial Black"/>
                <a:ea typeface="Arial Black"/>
                <a:cs typeface="Arial Black"/>
                <a:sym typeface="Arial Black"/>
              </a:rPr>
              <a:t>How to isolate memory access?</a:t>
            </a:r>
            <a:endParaRPr/>
          </a:p>
        </p:txBody>
      </p:sp>
      <p:sp>
        <p:nvSpPr>
          <p:cNvPr id="779" name="Google Shape;779;p83"/>
          <p:cNvSpPr txBox="1">
            <a:spLocks noGrp="1"/>
          </p:cNvSpPr>
          <p:nvPr>
            <p:ph type="body" idx="1"/>
          </p:nvPr>
        </p:nvSpPr>
        <p:spPr>
          <a:xfrm>
            <a:off x="628650" y="1825625"/>
            <a:ext cx="7886700" cy="4351337"/>
          </a:xfrm>
          <a:prstGeom prst="rect">
            <a:avLst/>
          </a:prstGeom>
          <a:noFill/>
          <a:ln>
            <a:noFill/>
          </a:ln>
        </p:spPr>
        <p:txBody>
          <a:bodyPr spcFirstLastPara="1" wrap="square" lIns="91425" tIns="91425" rIns="91425" bIns="91425" anchor="t" anchorCtr="0">
            <a:noAutofit/>
          </a:bodyPr>
          <a:lstStyle/>
          <a:p>
            <a:pPr marL="342900" lvl="0" indent="-165100" algn="l" rtl="0">
              <a:spcBef>
                <a:spcPts val="0"/>
              </a:spcBef>
              <a:spcAft>
                <a:spcPts val="0"/>
              </a:spcAft>
              <a:buSzPts val="2800"/>
              <a:buNone/>
            </a:pPr>
            <a:endParaRPr sz="2800">
              <a:solidFill>
                <a:schemeClr val="dk1"/>
              </a:solidFill>
              <a:latin typeface="Tahoma"/>
              <a:ea typeface="Tahoma"/>
              <a:cs typeface="Tahoma"/>
              <a:sym typeface="Tahoma"/>
            </a:endParaRPr>
          </a:p>
        </p:txBody>
      </p:sp>
      <p:sp>
        <p:nvSpPr>
          <p:cNvPr id="780" name="Google Shape;780;p83"/>
          <p:cNvSpPr txBox="1"/>
          <p:nvPr/>
        </p:nvSpPr>
        <p:spPr>
          <a:xfrm>
            <a:off x="6457950" y="6356350"/>
            <a:ext cx="2057400" cy="365125"/>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chemeClr val="lt2"/>
              </a:buClr>
              <a:buSzPts val="1400"/>
              <a:buFont typeface="Arial"/>
              <a:buNone/>
            </a:pPr>
            <a:fld id="{00000000-1234-1234-1234-123412341234}" type="slidenum">
              <a:rPr lang="en-US" sz="1400" b="0" i="0" u="none">
                <a:solidFill>
                  <a:schemeClr val="lt2"/>
                </a:solidFill>
                <a:latin typeface="Arial"/>
                <a:ea typeface="Arial"/>
                <a:cs typeface="Arial"/>
                <a:sym typeface="Arial"/>
              </a:rPr>
              <a:t>65</a:t>
            </a:fld>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784"/>
        <p:cNvGrpSpPr/>
        <p:nvPr/>
      </p:nvGrpSpPr>
      <p:grpSpPr>
        <a:xfrm>
          <a:off x="0" y="0"/>
          <a:ext cx="0" cy="0"/>
          <a:chOff x="0" y="0"/>
          <a:chExt cx="0" cy="0"/>
        </a:xfrm>
      </p:grpSpPr>
      <p:grpSp>
        <p:nvGrpSpPr>
          <p:cNvPr id="785" name="Google Shape;785;p84"/>
          <p:cNvGrpSpPr/>
          <p:nvPr/>
        </p:nvGrpSpPr>
        <p:grpSpPr>
          <a:xfrm>
            <a:off x="6096000" y="1828800"/>
            <a:ext cx="2646362" cy="4340225"/>
            <a:chOff x="5715000" y="914400"/>
            <a:chExt cx="2522537" cy="4033837"/>
          </a:xfrm>
        </p:grpSpPr>
        <p:pic>
          <p:nvPicPr>
            <p:cNvPr id="786" name="Google Shape;786;p84"/>
            <p:cNvPicPr preferRelativeResize="0"/>
            <p:nvPr/>
          </p:nvPicPr>
          <p:blipFill rotWithShape="1">
            <a:blip r:embed="rId3">
              <a:alphaModFix/>
            </a:blip>
            <a:srcRect l="27090" t="1191" r="27119" b="1191"/>
            <a:stretch/>
          </p:blipFill>
          <p:spPr>
            <a:xfrm>
              <a:off x="5715000" y="914400"/>
              <a:ext cx="2522537" cy="4033837"/>
            </a:xfrm>
            <a:prstGeom prst="rect">
              <a:avLst/>
            </a:prstGeom>
            <a:noFill/>
            <a:ln w="38100" cap="flat" cmpd="dbl">
              <a:solidFill>
                <a:srgbClr val="CC6600"/>
              </a:solidFill>
              <a:prstDash val="solid"/>
              <a:miter lim="5243"/>
              <a:headEnd type="none" w="sm" len="sm"/>
              <a:tailEnd type="none" w="sm" len="sm"/>
            </a:ln>
          </p:spPr>
        </p:pic>
        <p:sp>
          <p:nvSpPr>
            <p:cNvPr id="787" name="Google Shape;787;p84"/>
            <p:cNvSpPr txBox="1"/>
            <p:nvPr/>
          </p:nvSpPr>
          <p:spPr>
            <a:xfrm rot="5400000">
              <a:off x="4425950" y="2608262"/>
              <a:ext cx="3163887" cy="40798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a:solidFill>
                    <a:srgbClr val="000000"/>
                  </a:solidFill>
                  <a:latin typeface="Arial"/>
                  <a:ea typeface="Arial"/>
                  <a:cs typeface="Arial"/>
                  <a:sym typeface="Arial"/>
                </a:rPr>
                <a:t>Pro</a:t>
              </a:r>
              <a:r>
                <a:rPr lang="en-US" sz="2200" b="0" i="0" u="none">
                  <a:solidFill>
                    <a:srgbClr val="000000"/>
                  </a:solidFill>
                  <a:latin typeface="Times New Roman"/>
                  <a:ea typeface="Times New Roman"/>
                  <a:cs typeface="Times New Roman"/>
                  <a:sym typeface="Times New Roman"/>
                </a:rPr>
                <a:t>cess</a:t>
              </a:r>
              <a:r>
                <a:rPr lang="en-US" sz="2200" b="0" i="0" u="none">
                  <a:solidFill>
                    <a:srgbClr val="000000"/>
                  </a:solidFill>
                  <a:latin typeface="Arial"/>
                  <a:ea typeface="Arial"/>
                  <a:cs typeface="Arial"/>
                  <a:sym typeface="Arial"/>
                </a:rPr>
                <a:t> Address Space</a:t>
              </a:r>
              <a:endParaRPr/>
            </a:p>
          </p:txBody>
        </p:sp>
      </p:grpSp>
      <p:sp>
        <p:nvSpPr>
          <p:cNvPr id="788" name="Google Shape;788;p84"/>
          <p:cNvSpPr txBox="1">
            <a:spLocks noGrp="1"/>
          </p:cNvSpPr>
          <p:nvPr>
            <p:ph type="title"/>
          </p:nvPr>
        </p:nvSpPr>
        <p:spPr>
          <a:xfrm>
            <a:off x="628650" y="365125"/>
            <a:ext cx="7886700" cy="1325562"/>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2"/>
              </a:buClr>
              <a:buSzPts val="3200"/>
              <a:buFont typeface="Arial Black"/>
              <a:buNone/>
            </a:pPr>
            <a:r>
              <a:rPr lang="en-US" sz="3200" b="0" i="0" u="none">
                <a:solidFill>
                  <a:schemeClr val="dk2"/>
                </a:solidFill>
                <a:latin typeface="Arial Black"/>
                <a:ea typeface="Arial Black"/>
                <a:cs typeface="Arial Black"/>
                <a:sym typeface="Arial Black"/>
              </a:rPr>
              <a:t>Process address space</a:t>
            </a:r>
            <a:endParaRPr/>
          </a:p>
        </p:txBody>
      </p:sp>
      <p:sp>
        <p:nvSpPr>
          <p:cNvPr id="789" name="Google Shape;789;p84"/>
          <p:cNvSpPr txBox="1">
            <a:spLocks noGrp="1"/>
          </p:cNvSpPr>
          <p:nvPr>
            <p:ph type="body" idx="1"/>
          </p:nvPr>
        </p:nvSpPr>
        <p:spPr>
          <a:xfrm>
            <a:off x="381000" y="1676400"/>
            <a:ext cx="5867400" cy="4114800"/>
          </a:xfrm>
          <a:prstGeom prst="rect">
            <a:avLst/>
          </a:prstGeom>
          <a:noFill/>
          <a:ln>
            <a:noFill/>
          </a:ln>
        </p:spPr>
        <p:txBody>
          <a:bodyPr spcFirstLastPara="1" wrap="square" lIns="91425" tIns="45700" rIns="91425" bIns="45700" anchor="t" anchorCtr="0">
            <a:noAutofit/>
          </a:bodyPr>
          <a:lstStyle/>
          <a:p>
            <a:pPr marL="171450" lvl="0" indent="-171450" algn="l" rtl="0">
              <a:lnSpc>
                <a:spcPct val="90000"/>
              </a:lnSpc>
              <a:spcBef>
                <a:spcPts val="0"/>
              </a:spcBef>
              <a:spcAft>
                <a:spcPts val="0"/>
              </a:spcAft>
              <a:buClr>
                <a:srgbClr val="000000"/>
              </a:buClr>
              <a:buSzPts val="2000"/>
              <a:buFont typeface="Arial"/>
              <a:buChar char="•"/>
            </a:pPr>
            <a:r>
              <a:rPr lang="en-US" sz="2000" b="0" i="0" u="none">
                <a:solidFill>
                  <a:srgbClr val="000000"/>
                </a:solidFill>
                <a:latin typeface="Arial"/>
                <a:ea typeface="Arial"/>
                <a:cs typeface="Arial"/>
                <a:sym typeface="Arial"/>
              </a:rPr>
              <a:t>Address space ⇒ the set of accessible addresses</a:t>
            </a:r>
            <a:r>
              <a:rPr lang="en-US" sz="2000" b="0" i="0" u="none">
                <a:solidFill>
                  <a:srgbClr val="FFFFFF"/>
                </a:solidFill>
                <a:latin typeface="Arial"/>
                <a:ea typeface="Arial"/>
                <a:cs typeface="Arial"/>
                <a:sym typeface="Arial"/>
              </a:rPr>
              <a:t> + state associated with them</a:t>
            </a:r>
            <a:r>
              <a:rPr lang="en-US" sz="2000" b="0" i="0" u="none">
                <a:solidFill>
                  <a:srgbClr val="000000"/>
                </a:solidFill>
                <a:latin typeface="Arial"/>
                <a:ea typeface="Arial"/>
                <a:cs typeface="Arial"/>
                <a:sym typeface="Arial"/>
              </a:rPr>
              <a:t>:</a:t>
            </a:r>
            <a:endParaRPr sz="2800" b="0" i="0" u="none">
              <a:solidFill>
                <a:schemeClr val="dk1"/>
              </a:solidFill>
              <a:latin typeface="Tahoma"/>
              <a:ea typeface="Tahoma"/>
              <a:cs typeface="Tahoma"/>
              <a:sym typeface="Tahoma"/>
            </a:endParaRPr>
          </a:p>
          <a:p>
            <a:pPr marL="514350" lvl="1" indent="-171450" algn="l" rtl="0">
              <a:lnSpc>
                <a:spcPct val="90000"/>
              </a:lnSpc>
              <a:spcBef>
                <a:spcPts val="300"/>
              </a:spcBef>
              <a:spcAft>
                <a:spcPts val="0"/>
              </a:spcAft>
              <a:buClr>
                <a:srgbClr val="000000"/>
              </a:buClr>
              <a:buSzPts val="1800"/>
              <a:buFont typeface="Arial"/>
              <a:buChar char="•"/>
            </a:pPr>
            <a:r>
              <a:rPr lang="en-US" sz="1800" b="0" i="0" u="none">
                <a:solidFill>
                  <a:srgbClr val="000000"/>
                </a:solidFill>
                <a:latin typeface="Arial"/>
                <a:ea typeface="Arial"/>
                <a:cs typeface="Arial"/>
                <a:sym typeface="Arial"/>
              </a:rPr>
              <a:t>For a 32-bit processor there are 2</a:t>
            </a:r>
            <a:r>
              <a:rPr lang="en-US" sz="1800" b="0" i="0" u="none" baseline="30000">
                <a:solidFill>
                  <a:srgbClr val="000000"/>
                </a:solidFill>
                <a:latin typeface="Arial"/>
                <a:ea typeface="Arial"/>
                <a:cs typeface="Arial"/>
                <a:sym typeface="Arial"/>
              </a:rPr>
              <a:t>32</a:t>
            </a:r>
            <a:r>
              <a:rPr lang="en-US" sz="1800" b="0" i="0" u="none">
                <a:solidFill>
                  <a:srgbClr val="000000"/>
                </a:solidFill>
                <a:latin typeface="Arial"/>
                <a:ea typeface="Arial"/>
                <a:cs typeface="Arial"/>
                <a:sym typeface="Arial"/>
              </a:rPr>
              <a:t> = 4 billion addresses</a:t>
            </a:r>
            <a:endParaRPr sz="2400" b="0" i="0" u="none">
              <a:solidFill>
                <a:schemeClr val="dk1"/>
              </a:solidFill>
              <a:latin typeface="Tahoma"/>
              <a:ea typeface="Tahoma"/>
              <a:cs typeface="Tahoma"/>
              <a:sym typeface="Tahoma"/>
            </a:endParaRPr>
          </a:p>
          <a:p>
            <a:pPr marL="171450" lvl="0" indent="-171450" algn="l" rtl="0">
              <a:lnSpc>
                <a:spcPct val="90000"/>
              </a:lnSpc>
              <a:spcBef>
                <a:spcPts val="700"/>
              </a:spcBef>
              <a:spcAft>
                <a:spcPts val="0"/>
              </a:spcAft>
              <a:buClr>
                <a:srgbClr val="FFFFFF"/>
              </a:buClr>
              <a:buSzPts val="2000"/>
              <a:buFont typeface="Arial"/>
              <a:buChar char="•"/>
            </a:pPr>
            <a:r>
              <a:rPr lang="en-US" sz="2000" b="0" i="0" u="none">
                <a:solidFill>
                  <a:srgbClr val="FFFFFF"/>
                </a:solidFill>
                <a:latin typeface="Arial"/>
                <a:ea typeface="Arial"/>
                <a:cs typeface="Arial"/>
                <a:sym typeface="Arial"/>
              </a:rPr>
              <a:t>What happens when you read or write to an address?</a:t>
            </a:r>
            <a:endParaRPr sz="2800" b="0" i="0" u="none">
              <a:solidFill>
                <a:srgbClr val="FFFFFF"/>
              </a:solidFill>
              <a:latin typeface="Tahoma"/>
              <a:ea typeface="Tahoma"/>
              <a:cs typeface="Tahoma"/>
              <a:sym typeface="Tahoma"/>
            </a:endParaRPr>
          </a:p>
          <a:p>
            <a:pPr marL="514350" lvl="1" indent="-171450" algn="l" rtl="0">
              <a:lnSpc>
                <a:spcPct val="90000"/>
              </a:lnSpc>
              <a:spcBef>
                <a:spcPts val="300"/>
              </a:spcBef>
              <a:spcAft>
                <a:spcPts val="0"/>
              </a:spcAft>
              <a:buClr>
                <a:srgbClr val="FFFFFF"/>
              </a:buClr>
              <a:buSzPts val="1800"/>
              <a:buFont typeface="Arial"/>
              <a:buChar char="•"/>
            </a:pPr>
            <a:r>
              <a:rPr lang="en-US" sz="1800" b="0" i="0" u="none">
                <a:solidFill>
                  <a:srgbClr val="FFFFFF"/>
                </a:solidFill>
                <a:latin typeface="Arial"/>
                <a:ea typeface="Arial"/>
                <a:cs typeface="Arial"/>
                <a:sym typeface="Arial"/>
              </a:rPr>
              <a:t>Perhaps Nothing</a:t>
            </a:r>
            <a:endParaRPr sz="2400" b="0" i="0" u="none">
              <a:solidFill>
                <a:srgbClr val="FFFFFF"/>
              </a:solidFill>
              <a:latin typeface="Tahoma"/>
              <a:ea typeface="Tahoma"/>
              <a:cs typeface="Tahoma"/>
              <a:sym typeface="Tahoma"/>
            </a:endParaRPr>
          </a:p>
          <a:p>
            <a:pPr marL="514350" lvl="1" indent="-171450" algn="l" rtl="0">
              <a:lnSpc>
                <a:spcPct val="90000"/>
              </a:lnSpc>
              <a:spcBef>
                <a:spcPts val="300"/>
              </a:spcBef>
              <a:spcAft>
                <a:spcPts val="0"/>
              </a:spcAft>
              <a:buClr>
                <a:srgbClr val="FFFFFF"/>
              </a:buClr>
              <a:buSzPts val="1800"/>
              <a:buFont typeface="Arial"/>
              <a:buChar char="•"/>
            </a:pPr>
            <a:r>
              <a:rPr lang="en-US" sz="1800" b="0" i="0" u="none">
                <a:solidFill>
                  <a:srgbClr val="FFFFFF"/>
                </a:solidFill>
                <a:latin typeface="Arial"/>
                <a:ea typeface="Arial"/>
                <a:cs typeface="Arial"/>
                <a:sym typeface="Arial"/>
              </a:rPr>
              <a:t>Perhaps acts like regular memory</a:t>
            </a:r>
            <a:endParaRPr sz="2400" b="0" i="0" u="none">
              <a:solidFill>
                <a:srgbClr val="FFFFFF"/>
              </a:solidFill>
              <a:latin typeface="Tahoma"/>
              <a:ea typeface="Tahoma"/>
              <a:cs typeface="Tahoma"/>
              <a:sym typeface="Tahoma"/>
            </a:endParaRPr>
          </a:p>
          <a:p>
            <a:pPr marL="514350" lvl="1" indent="-171450" algn="l" rtl="0">
              <a:lnSpc>
                <a:spcPct val="90000"/>
              </a:lnSpc>
              <a:spcBef>
                <a:spcPts val="300"/>
              </a:spcBef>
              <a:spcAft>
                <a:spcPts val="0"/>
              </a:spcAft>
              <a:buClr>
                <a:srgbClr val="FFFFFF"/>
              </a:buClr>
              <a:buSzPts val="1800"/>
              <a:buFont typeface="Arial"/>
              <a:buChar char="•"/>
            </a:pPr>
            <a:r>
              <a:rPr lang="en-US" sz="1800" b="0" i="0" u="none">
                <a:solidFill>
                  <a:srgbClr val="FFFFFF"/>
                </a:solidFill>
                <a:latin typeface="Arial"/>
                <a:ea typeface="Arial"/>
                <a:cs typeface="Arial"/>
                <a:sym typeface="Arial"/>
              </a:rPr>
              <a:t>Perhaps ignores writes</a:t>
            </a:r>
            <a:endParaRPr sz="2400" b="0" i="0" u="none">
              <a:solidFill>
                <a:srgbClr val="FFFFFF"/>
              </a:solidFill>
              <a:latin typeface="Tahoma"/>
              <a:ea typeface="Tahoma"/>
              <a:cs typeface="Tahoma"/>
              <a:sym typeface="Tahoma"/>
            </a:endParaRPr>
          </a:p>
          <a:p>
            <a:pPr marL="514350" lvl="1" indent="-171450" algn="l" rtl="0">
              <a:lnSpc>
                <a:spcPct val="90000"/>
              </a:lnSpc>
              <a:spcBef>
                <a:spcPts val="300"/>
              </a:spcBef>
              <a:spcAft>
                <a:spcPts val="0"/>
              </a:spcAft>
              <a:buClr>
                <a:srgbClr val="FFFFFF"/>
              </a:buClr>
              <a:buSzPts val="1800"/>
              <a:buFont typeface="Arial"/>
              <a:buChar char="•"/>
            </a:pPr>
            <a:r>
              <a:rPr lang="en-US" sz="1800" b="0" i="0" u="none">
                <a:solidFill>
                  <a:srgbClr val="FFFFFF"/>
                </a:solidFill>
                <a:latin typeface="Arial"/>
                <a:ea typeface="Arial"/>
                <a:cs typeface="Arial"/>
                <a:sym typeface="Arial"/>
              </a:rPr>
              <a:t>Perhaps causes I/O operation</a:t>
            </a:r>
            <a:endParaRPr sz="2400" b="0" i="0" u="none">
              <a:solidFill>
                <a:srgbClr val="FFFFFF"/>
              </a:solidFill>
              <a:latin typeface="Tahoma"/>
              <a:ea typeface="Tahoma"/>
              <a:cs typeface="Tahoma"/>
              <a:sym typeface="Tahoma"/>
            </a:endParaRPr>
          </a:p>
          <a:p>
            <a:pPr marL="857250" lvl="2" indent="-171450" algn="l" rtl="0">
              <a:lnSpc>
                <a:spcPct val="90000"/>
              </a:lnSpc>
              <a:spcBef>
                <a:spcPts val="300"/>
              </a:spcBef>
              <a:spcAft>
                <a:spcPts val="0"/>
              </a:spcAft>
              <a:buClr>
                <a:srgbClr val="FFFFFF"/>
              </a:buClr>
              <a:buSzPts val="1600"/>
              <a:buFont typeface="Arial"/>
              <a:buChar char="•"/>
            </a:pPr>
            <a:r>
              <a:rPr lang="en-US" sz="1600" b="0" i="0" u="none">
                <a:solidFill>
                  <a:srgbClr val="FFFFFF"/>
                </a:solidFill>
                <a:latin typeface="Arial"/>
                <a:ea typeface="Arial"/>
                <a:cs typeface="Arial"/>
                <a:sym typeface="Arial"/>
              </a:rPr>
              <a:t>(Memory-mapped I/O)</a:t>
            </a:r>
            <a:endParaRPr sz="2000" b="0" i="0" u="none">
              <a:solidFill>
                <a:srgbClr val="FFFFFF"/>
              </a:solidFill>
              <a:latin typeface="Tahoma"/>
              <a:ea typeface="Tahoma"/>
              <a:cs typeface="Tahoma"/>
              <a:sym typeface="Tahoma"/>
            </a:endParaRPr>
          </a:p>
          <a:p>
            <a:pPr marL="514350" lvl="1" indent="-171450" algn="l" rtl="0">
              <a:lnSpc>
                <a:spcPct val="90000"/>
              </a:lnSpc>
              <a:spcBef>
                <a:spcPts val="300"/>
              </a:spcBef>
              <a:spcAft>
                <a:spcPts val="0"/>
              </a:spcAft>
              <a:buClr>
                <a:srgbClr val="FFFFFF"/>
              </a:buClr>
              <a:buSzPts val="1800"/>
              <a:buFont typeface="Arial"/>
              <a:buChar char="•"/>
            </a:pPr>
            <a:r>
              <a:rPr lang="en-US" sz="1800" b="0" i="0" u="none">
                <a:solidFill>
                  <a:srgbClr val="FFFFFF"/>
                </a:solidFill>
                <a:latin typeface="Arial"/>
                <a:ea typeface="Arial"/>
                <a:cs typeface="Arial"/>
                <a:sym typeface="Arial"/>
              </a:rPr>
              <a:t>Perhaps causes exception (fault</a:t>
            </a:r>
            <a:r>
              <a:rPr lang="en-US" sz="2000" b="0" i="0" u="none">
                <a:solidFill>
                  <a:srgbClr val="FFFFFF"/>
                </a:solidFill>
                <a:latin typeface="Arial"/>
                <a:ea typeface="Arial"/>
                <a:cs typeface="Arial"/>
                <a:sym typeface="Arial"/>
              </a:rPr>
              <a:t>)</a:t>
            </a:r>
            <a:endParaRPr sz="2400" b="0" i="0" u="none">
              <a:solidFill>
                <a:srgbClr val="FFFFFF"/>
              </a:solidFill>
              <a:latin typeface="Tahoma"/>
              <a:ea typeface="Tahoma"/>
              <a:cs typeface="Tahoma"/>
              <a:sym typeface="Tahoma"/>
            </a:endParaRPr>
          </a:p>
          <a:p>
            <a:pPr marL="342900" lvl="0" indent="-190500" algn="l" rtl="0">
              <a:spcBef>
                <a:spcPts val="480"/>
              </a:spcBef>
              <a:spcAft>
                <a:spcPts val="0"/>
              </a:spcAft>
              <a:buSzPts val="2400"/>
              <a:buNone/>
            </a:pPr>
            <a:endParaRPr sz="2400" b="0" i="0" u="none">
              <a:solidFill>
                <a:srgbClr val="FFFFFF"/>
              </a:solidFill>
              <a:latin typeface="Tahoma"/>
              <a:ea typeface="Tahoma"/>
              <a:cs typeface="Tahoma"/>
              <a:sym typeface="Tahoma"/>
            </a:endParaRPr>
          </a:p>
        </p:txBody>
      </p:sp>
      <p:sp>
        <p:nvSpPr>
          <p:cNvPr id="790" name="Google Shape;790;p84"/>
          <p:cNvSpPr txBox="1"/>
          <p:nvPr/>
        </p:nvSpPr>
        <p:spPr>
          <a:xfrm>
            <a:off x="6457950" y="6356350"/>
            <a:ext cx="2057400" cy="365125"/>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800"/>
              <a:buFont typeface="Times New Roman"/>
              <a:buNone/>
            </a:pPr>
            <a:fld id="{00000000-1234-1234-1234-123412341234}" type="slidenum">
              <a:rPr lang="en-US" sz="1800" b="0" i="0" u="none">
                <a:solidFill>
                  <a:srgbClr val="000000"/>
                </a:solidFill>
                <a:latin typeface="Times New Roman"/>
                <a:ea typeface="Times New Roman"/>
                <a:cs typeface="Times New Roman"/>
                <a:sym typeface="Times New Roman"/>
              </a:rPr>
              <a:t>66</a:t>
            </a:fld>
            <a:endParaRPr/>
          </a:p>
        </p:txBody>
      </p:sp>
      <p:sp>
        <p:nvSpPr>
          <p:cNvPr id="791" name="Google Shape;791;p84"/>
          <p:cNvSpPr txBox="1"/>
          <p:nvPr/>
        </p:nvSpPr>
        <p:spPr>
          <a:xfrm>
            <a:off x="7883525" y="4941887"/>
            <a:ext cx="1085850" cy="508000"/>
          </a:xfrm>
          <a:prstGeom prst="rect">
            <a:avLst/>
          </a:prstGeom>
          <a:noFill/>
          <a:ln>
            <a:noFill/>
          </a:ln>
        </p:spPr>
        <p:txBody>
          <a:bodyPr spcFirstLastPara="1" wrap="square" lIns="91425" tIns="91425" rIns="91425" bIns="91425" anchor="ctr" anchorCtr="0">
            <a:noAutofit/>
          </a:bodyPr>
          <a:lstStyle/>
          <a:p>
            <a:pPr marL="0" marR="0" lvl="0" indent="0" algn="l" rtl="0">
              <a:lnSpc>
                <a:spcPct val="90000"/>
              </a:lnSpc>
              <a:spcBef>
                <a:spcPts val="0"/>
              </a:spcBef>
              <a:spcAft>
                <a:spcPts val="0"/>
              </a:spcAft>
              <a:buClr>
                <a:srgbClr val="000000"/>
              </a:buClr>
              <a:buSzPts val="1500"/>
              <a:buFont typeface="Times New Roman"/>
              <a:buNone/>
            </a:pPr>
            <a:r>
              <a:rPr lang="en-US" sz="1500" b="0" i="0" u="none">
                <a:solidFill>
                  <a:srgbClr val="000000"/>
                </a:solidFill>
                <a:latin typeface="Times New Roman"/>
                <a:ea typeface="Times New Roman"/>
                <a:cs typeface="Times New Roman"/>
                <a:sym typeface="Times New Roman"/>
              </a:rPr>
              <a:t>(code)</a:t>
            </a:r>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795"/>
        <p:cNvGrpSpPr/>
        <p:nvPr/>
      </p:nvGrpSpPr>
      <p:grpSpPr>
        <a:xfrm>
          <a:off x="0" y="0"/>
          <a:ext cx="0" cy="0"/>
          <a:chOff x="0" y="0"/>
          <a:chExt cx="0" cy="0"/>
        </a:xfrm>
      </p:grpSpPr>
      <p:sp>
        <p:nvSpPr>
          <p:cNvPr id="796" name="Google Shape;796;p85"/>
          <p:cNvSpPr txBox="1">
            <a:spLocks noGrp="1"/>
          </p:cNvSpPr>
          <p:nvPr>
            <p:ph type="title"/>
          </p:nvPr>
        </p:nvSpPr>
        <p:spPr>
          <a:xfrm>
            <a:off x="628650" y="365125"/>
            <a:ext cx="7886700" cy="1325562"/>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rgbClr val="000000"/>
              </a:buClr>
              <a:buSzPts val="4400"/>
              <a:buFont typeface="Calibri"/>
              <a:buNone/>
            </a:pPr>
            <a:r>
              <a:rPr lang="en-US" sz="4400" b="0" i="0" u="none">
                <a:solidFill>
                  <a:srgbClr val="000000"/>
                </a:solidFill>
                <a:latin typeface="Calibri"/>
                <a:ea typeface="Calibri"/>
                <a:cs typeface="Calibri"/>
                <a:sym typeface="Calibri"/>
              </a:rPr>
              <a:t>Virtual </a:t>
            </a:r>
            <a:r>
              <a:rPr lang="en-US" sz="3600" b="0" i="0" u="none">
                <a:solidFill>
                  <a:schemeClr val="dk2"/>
                </a:solidFill>
                <a:latin typeface="Arial Black"/>
                <a:ea typeface="Arial Black"/>
                <a:cs typeface="Arial Black"/>
                <a:sym typeface="Arial Black"/>
              </a:rPr>
              <a:t>Address</a:t>
            </a:r>
            <a:endParaRPr/>
          </a:p>
        </p:txBody>
      </p:sp>
      <p:pic>
        <p:nvPicPr>
          <p:cNvPr id="797" name="Google Shape;797;p85"/>
          <p:cNvPicPr preferRelativeResize="0"/>
          <p:nvPr/>
        </p:nvPicPr>
        <p:blipFill rotWithShape="1">
          <a:blip r:embed="rId3">
            <a:alphaModFix/>
          </a:blip>
          <a:srcRect/>
          <a:stretch/>
        </p:blipFill>
        <p:spPr>
          <a:xfrm>
            <a:off x="2362200" y="1905000"/>
            <a:ext cx="3987800" cy="4613275"/>
          </a:xfrm>
          <a:prstGeom prst="rect">
            <a:avLst/>
          </a:prstGeom>
          <a:noFill/>
          <a:ln>
            <a:noFill/>
          </a:ln>
        </p:spPr>
      </p:pic>
      <p:sp>
        <p:nvSpPr>
          <p:cNvPr id="798" name="Google Shape;798;p85"/>
          <p:cNvSpPr txBox="1"/>
          <p:nvPr/>
        </p:nvSpPr>
        <p:spPr>
          <a:xfrm>
            <a:off x="6457950" y="6356350"/>
            <a:ext cx="2057400" cy="365125"/>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chemeClr val="lt2"/>
              </a:buClr>
              <a:buSzPts val="1400"/>
              <a:buFont typeface="Arial"/>
              <a:buNone/>
            </a:pPr>
            <a:fld id="{00000000-1234-1234-1234-123412341234}" type="slidenum">
              <a:rPr lang="en-US" sz="1400" b="0" i="0" u="none">
                <a:solidFill>
                  <a:schemeClr val="lt2"/>
                </a:solidFill>
                <a:latin typeface="Arial"/>
                <a:ea typeface="Arial"/>
                <a:cs typeface="Arial"/>
                <a:sym typeface="Arial"/>
              </a:rPr>
              <a:t>67</a:t>
            </a:fld>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802"/>
        <p:cNvGrpSpPr/>
        <p:nvPr/>
      </p:nvGrpSpPr>
      <p:grpSpPr>
        <a:xfrm>
          <a:off x="0" y="0"/>
          <a:ext cx="0" cy="0"/>
          <a:chOff x="0" y="0"/>
          <a:chExt cx="0" cy="0"/>
        </a:xfrm>
      </p:grpSpPr>
      <p:sp>
        <p:nvSpPr>
          <p:cNvPr id="803" name="Google Shape;803;p86"/>
          <p:cNvSpPr/>
          <p:nvPr/>
        </p:nvSpPr>
        <p:spPr>
          <a:xfrm>
            <a:off x="5775325" y="1219200"/>
            <a:ext cx="609600" cy="3048000"/>
          </a:xfrm>
          <a:prstGeom prst="ellipse">
            <a:avLst/>
          </a:prstGeom>
          <a:solidFill>
            <a:schemeClr val="accent1"/>
          </a:solidFill>
          <a:ln w="57150" cap="flat" cmpd="sng">
            <a:solidFill>
              <a:schemeClr val="dk1"/>
            </a:solidFill>
            <a:prstDash val="solid"/>
            <a:miter lim="5243"/>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chemeClr val="dk1"/>
              </a:solidFill>
              <a:latin typeface="Times New Roman"/>
              <a:ea typeface="Times New Roman"/>
              <a:cs typeface="Times New Roman"/>
              <a:sym typeface="Times New Roman"/>
            </a:endParaRPr>
          </a:p>
        </p:txBody>
      </p:sp>
      <p:sp>
        <p:nvSpPr>
          <p:cNvPr id="804" name="Google Shape;804;p86"/>
          <p:cNvSpPr/>
          <p:nvPr/>
        </p:nvSpPr>
        <p:spPr>
          <a:xfrm>
            <a:off x="2879725" y="1143000"/>
            <a:ext cx="609600" cy="3048000"/>
          </a:xfrm>
          <a:prstGeom prst="ellipse">
            <a:avLst/>
          </a:prstGeom>
          <a:solidFill>
            <a:schemeClr val="accent1"/>
          </a:solidFill>
          <a:ln w="57150" cap="flat" cmpd="sng">
            <a:solidFill>
              <a:schemeClr val="dk1"/>
            </a:solidFill>
            <a:prstDash val="solid"/>
            <a:miter lim="5243"/>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chemeClr val="dk1"/>
              </a:solidFill>
              <a:latin typeface="Times New Roman"/>
              <a:ea typeface="Times New Roman"/>
              <a:cs typeface="Times New Roman"/>
              <a:sym typeface="Times New Roman"/>
            </a:endParaRPr>
          </a:p>
        </p:txBody>
      </p:sp>
      <p:sp>
        <p:nvSpPr>
          <p:cNvPr id="805" name="Google Shape;805;p86"/>
          <p:cNvSpPr txBox="1">
            <a:spLocks noGrp="1"/>
          </p:cNvSpPr>
          <p:nvPr>
            <p:ph type="title"/>
          </p:nvPr>
        </p:nvSpPr>
        <p:spPr>
          <a:xfrm>
            <a:off x="457200" y="304800"/>
            <a:ext cx="8158162" cy="5334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000000"/>
              </a:buClr>
              <a:buSzPts val="3000"/>
              <a:buFont typeface="Calibri"/>
              <a:buNone/>
            </a:pPr>
            <a:r>
              <a:rPr lang="en-US" sz="3000" b="1" i="0" u="none">
                <a:solidFill>
                  <a:srgbClr val="000000"/>
                </a:solidFill>
                <a:latin typeface="Calibri"/>
                <a:ea typeface="Calibri"/>
                <a:cs typeface="Calibri"/>
                <a:sym typeface="Calibri"/>
              </a:rPr>
              <a:t>Providing the Illusion of Separate Address Spaces</a:t>
            </a:r>
            <a:br>
              <a:rPr lang="en-US" sz="3000" b="1" i="0" u="none">
                <a:solidFill>
                  <a:srgbClr val="000000"/>
                </a:solidFill>
                <a:latin typeface="Calibri"/>
                <a:ea typeface="Calibri"/>
                <a:cs typeface="Calibri"/>
                <a:sym typeface="Calibri"/>
              </a:rPr>
            </a:br>
            <a:endParaRPr/>
          </a:p>
        </p:txBody>
      </p:sp>
      <p:sp>
        <p:nvSpPr>
          <p:cNvPr id="806" name="Google Shape;806;p86"/>
          <p:cNvSpPr txBox="1"/>
          <p:nvPr/>
        </p:nvSpPr>
        <p:spPr>
          <a:xfrm>
            <a:off x="1062037" y="3141662"/>
            <a:ext cx="1179512" cy="1311275"/>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a:solidFill>
                  <a:srgbClr val="000000"/>
                </a:solidFill>
                <a:latin typeface="Arial"/>
                <a:ea typeface="Arial"/>
                <a:cs typeface="Arial"/>
                <a:sym typeface="Arial"/>
              </a:rPr>
              <a:t>Pro</a:t>
            </a:r>
            <a:r>
              <a:rPr lang="en-US" sz="2000" b="0" i="0" u="none">
                <a:solidFill>
                  <a:srgbClr val="000000"/>
                </a:solidFill>
                <a:latin typeface="Times New Roman"/>
                <a:ea typeface="Times New Roman"/>
                <a:cs typeface="Times New Roman"/>
                <a:sym typeface="Times New Roman"/>
              </a:rPr>
              <a:t>c</a:t>
            </a:r>
            <a:r>
              <a:rPr lang="en-US" sz="2000" b="0" i="0" u="none">
                <a:solidFill>
                  <a:srgbClr val="000000"/>
                </a:solidFill>
                <a:latin typeface="Arial"/>
                <a:ea typeface="Arial"/>
                <a:cs typeface="Arial"/>
                <a:sym typeface="Arial"/>
              </a:rPr>
              <a:t> 1</a:t>
            </a:r>
            <a:endParaRPr sz="2400" b="0" i="0" u="none">
              <a:solidFill>
                <a:schemeClr val="dk1"/>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chemeClr val="hlink"/>
              </a:buClr>
              <a:buSzPts val="2000"/>
              <a:buFont typeface="Arial"/>
              <a:buNone/>
            </a:pPr>
            <a:r>
              <a:rPr lang="en-US" sz="2000" b="0" i="0" u="none">
                <a:solidFill>
                  <a:schemeClr val="hlink"/>
                </a:solidFill>
                <a:latin typeface="Arial"/>
                <a:ea typeface="Arial"/>
                <a:cs typeface="Arial"/>
                <a:sym typeface="Arial"/>
              </a:rPr>
              <a:t>Virtual</a:t>
            </a:r>
            <a:endParaRPr sz="2400" b="0" i="0" u="none">
              <a:solidFill>
                <a:schemeClr val="dk1"/>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chemeClr val="hlink"/>
              </a:buClr>
              <a:buSzPts val="2000"/>
              <a:buFont typeface="Arial"/>
              <a:buNone/>
            </a:pPr>
            <a:r>
              <a:rPr lang="en-US" sz="2000" b="0" i="0" u="none">
                <a:solidFill>
                  <a:schemeClr val="hlink"/>
                </a:solidFill>
                <a:latin typeface="Arial"/>
                <a:ea typeface="Arial"/>
                <a:cs typeface="Arial"/>
                <a:sym typeface="Arial"/>
              </a:rPr>
              <a:t>Address</a:t>
            </a:r>
            <a:endParaRPr sz="2400" b="0" i="0" u="none">
              <a:solidFill>
                <a:schemeClr val="dk1"/>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chemeClr val="hlink"/>
              </a:buClr>
              <a:buSzPts val="2000"/>
              <a:buFont typeface="Arial"/>
              <a:buNone/>
            </a:pPr>
            <a:r>
              <a:rPr lang="en-US" sz="2000" b="0" i="0" u="none">
                <a:solidFill>
                  <a:schemeClr val="hlink"/>
                </a:solidFill>
                <a:latin typeface="Arial"/>
                <a:ea typeface="Arial"/>
                <a:cs typeface="Arial"/>
                <a:sym typeface="Arial"/>
              </a:rPr>
              <a:t>Space 1</a:t>
            </a:r>
            <a:endParaRPr/>
          </a:p>
        </p:txBody>
      </p:sp>
      <p:sp>
        <p:nvSpPr>
          <p:cNvPr id="807" name="Google Shape;807;p86"/>
          <p:cNvSpPr txBox="1"/>
          <p:nvPr/>
        </p:nvSpPr>
        <p:spPr>
          <a:xfrm>
            <a:off x="6640512" y="3176587"/>
            <a:ext cx="1179512" cy="1311275"/>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a:solidFill>
                  <a:srgbClr val="000000"/>
                </a:solidFill>
                <a:latin typeface="Arial"/>
                <a:ea typeface="Arial"/>
                <a:cs typeface="Arial"/>
                <a:sym typeface="Arial"/>
              </a:rPr>
              <a:t>Pro</a:t>
            </a:r>
            <a:r>
              <a:rPr lang="en-US" sz="2000" b="0" i="0" u="none">
                <a:solidFill>
                  <a:srgbClr val="000000"/>
                </a:solidFill>
                <a:latin typeface="Times New Roman"/>
                <a:ea typeface="Times New Roman"/>
                <a:cs typeface="Times New Roman"/>
                <a:sym typeface="Times New Roman"/>
              </a:rPr>
              <a:t>c</a:t>
            </a:r>
            <a:r>
              <a:rPr lang="en-US" sz="2000" b="0" i="0" u="none">
                <a:solidFill>
                  <a:srgbClr val="000000"/>
                </a:solidFill>
                <a:latin typeface="Arial"/>
                <a:ea typeface="Arial"/>
                <a:cs typeface="Arial"/>
                <a:sym typeface="Arial"/>
              </a:rPr>
              <a:t> 2</a:t>
            </a:r>
            <a:endParaRPr sz="2400" b="0" i="0" u="none">
              <a:solidFill>
                <a:schemeClr val="dk1"/>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chemeClr val="hlink"/>
              </a:buClr>
              <a:buSzPts val="2000"/>
              <a:buFont typeface="Arial"/>
              <a:buNone/>
            </a:pPr>
            <a:r>
              <a:rPr lang="en-US" sz="2000" b="0" i="0" u="none">
                <a:solidFill>
                  <a:schemeClr val="hlink"/>
                </a:solidFill>
                <a:latin typeface="Arial"/>
                <a:ea typeface="Arial"/>
                <a:cs typeface="Arial"/>
                <a:sym typeface="Arial"/>
              </a:rPr>
              <a:t>Virtual</a:t>
            </a:r>
            <a:endParaRPr sz="2400" b="0" i="0" u="none">
              <a:solidFill>
                <a:schemeClr val="dk1"/>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chemeClr val="hlink"/>
              </a:buClr>
              <a:buSzPts val="2000"/>
              <a:buFont typeface="Arial"/>
              <a:buNone/>
            </a:pPr>
            <a:r>
              <a:rPr lang="en-US" sz="2000" b="0" i="0" u="none">
                <a:solidFill>
                  <a:schemeClr val="hlink"/>
                </a:solidFill>
                <a:latin typeface="Arial"/>
                <a:ea typeface="Arial"/>
                <a:cs typeface="Arial"/>
                <a:sym typeface="Arial"/>
              </a:rPr>
              <a:t>Address</a:t>
            </a:r>
            <a:endParaRPr sz="2400" b="0" i="0" u="none">
              <a:solidFill>
                <a:schemeClr val="dk1"/>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chemeClr val="hlink"/>
              </a:buClr>
              <a:buSzPts val="2000"/>
              <a:buFont typeface="Arial"/>
              <a:buNone/>
            </a:pPr>
            <a:r>
              <a:rPr lang="en-US" sz="2000" b="0" i="0" u="none">
                <a:solidFill>
                  <a:schemeClr val="hlink"/>
                </a:solidFill>
                <a:latin typeface="Arial"/>
                <a:ea typeface="Arial"/>
                <a:cs typeface="Arial"/>
                <a:sym typeface="Arial"/>
              </a:rPr>
              <a:t>Space 2</a:t>
            </a:r>
            <a:endParaRPr/>
          </a:p>
        </p:txBody>
      </p:sp>
      <p:grpSp>
        <p:nvGrpSpPr>
          <p:cNvPr id="808" name="Google Shape;808;p86"/>
          <p:cNvGrpSpPr/>
          <p:nvPr/>
        </p:nvGrpSpPr>
        <p:grpSpPr>
          <a:xfrm>
            <a:off x="1050925" y="1066800"/>
            <a:ext cx="1295400" cy="1828800"/>
            <a:chOff x="1066800" y="1066800"/>
            <a:chExt cx="1295400" cy="1828800"/>
          </a:xfrm>
        </p:grpSpPr>
        <p:sp>
          <p:nvSpPr>
            <p:cNvPr id="809" name="Google Shape;809;p86"/>
            <p:cNvSpPr txBox="1"/>
            <p:nvPr/>
          </p:nvSpPr>
          <p:spPr>
            <a:xfrm>
              <a:off x="1066800" y="1066800"/>
              <a:ext cx="1295400" cy="1828800"/>
            </a:xfrm>
            <a:prstGeom prst="rect">
              <a:avLst/>
            </a:prstGeom>
            <a:solidFill>
              <a:schemeClr val="lt1"/>
            </a:solidFill>
            <a:ln w="57150" cap="flat" cmpd="sng">
              <a:solidFill>
                <a:schemeClr val="accent2"/>
              </a:solidFill>
              <a:prstDash val="solid"/>
              <a:miter lim="5243"/>
              <a:headEnd type="none" w="sm" len="sm"/>
              <a:tailEnd type="none" w="sm" len="sm"/>
            </a:ln>
          </p:spPr>
          <p:txBody>
            <a:bodyPr spcFirstLastPara="1" wrap="square" lIns="91425" tIns="45700" rIns="91425" bIns="45700" anchor="ctr" anchorCtr="0">
              <a:noAutofit/>
            </a:bodyPr>
            <a:lstStyle/>
            <a:p>
              <a:pPr marL="0" marR="0" lvl="0" indent="0" algn="ctr" rtl="0">
                <a:lnSpc>
                  <a:spcPct val="120000"/>
                </a:lnSpc>
                <a:spcBef>
                  <a:spcPts val="0"/>
                </a:spcBef>
                <a:spcAft>
                  <a:spcPts val="0"/>
                </a:spcAft>
                <a:buClr>
                  <a:srgbClr val="000000"/>
                </a:buClr>
                <a:buSzPts val="2400"/>
                <a:buFont typeface="Arial"/>
                <a:buNone/>
              </a:pPr>
              <a:r>
                <a:rPr lang="en-US" sz="2400" b="0" i="0" u="none">
                  <a:solidFill>
                    <a:srgbClr val="000000"/>
                  </a:solidFill>
                  <a:latin typeface="Arial"/>
                  <a:ea typeface="Arial"/>
                  <a:cs typeface="Arial"/>
                  <a:sym typeface="Arial"/>
                </a:rPr>
                <a:t>Code</a:t>
              </a:r>
              <a:endParaRPr sz="2400" b="0" i="0" u="none">
                <a:solidFill>
                  <a:schemeClr val="dk1"/>
                </a:solidFill>
                <a:latin typeface="Times New Roman"/>
                <a:ea typeface="Times New Roman"/>
                <a:cs typeface="Times New Roman"/>
                <a:sym typeface="Times New Roman"/>
              </a:endParaRPr>
            </a:p>
            <a:p>
              <a:pPr marL="0" marR="0" lvl="0" indent="0" algn="ctr" rtl="0">
                <a:lnSpc>
                  <a:spcPct val="120000"/>
                </a:lnSpc>
                <a:spcBef>
                  <a:spcPts val="0"/>
                </a:spcBef>
                <a:spcAft>
                  <a:spcPts val="0"/>
                </a:spcAft>
                <a:buClr>
                  <a:srgbClr val="000000"/>
                </a:buClr>
                <a:buSzPts val="2400"/>
                <a:buFont typeface="Arial"/>
                <a:buNone/>
              </a:pPr>
              <a:r>
                <a:rPr lang="en-US" sz="2400" b="0" i="0" u="none">
                  <a:solidFill>
                    <a:srgbClr val="000000"/>
                  </a:solidFill>
                  <a:latin typeface="Arial"/>
                  <a:ea typeface="Arial"/>
                  <a:cs typeface="Arial"/>
                  <a:sym typeface="Arial"/>
                </a:rPr>
                <a:t>Data</a:t>
              </a:r>
              <a:endParaRPr sz="2400" b="0" i="0" u="none">
                <a:solidFill>
                  <a:schemeClr val="dk1"/>
                </a:solidFill>
                <a:latin typeface="Times New Roman"/>
                <a:ea typeface="Times New Roman"/>
                <a:cs typeface="Times New Roman"/>
                <a:sym typeface="Times New Roman"/>
              </a:endParaRPr>
            </a:p>
            <a:p>
              <a:pPr marL="0" marR="0" lvl="0" indent="0" algn="ctr" rtl="0">
                <a:lnSpc>
                  <a:spcPct val="120000"/>
                </a:lnSpc>
                <a:spcBef>
                  <a:spcPts val="0"/>
                </a:spcBef>
                <a:spcAft>
                  <a:spcPts val="0"/>
                </a:spcAft>
                <a:buClr>
                  <a:srgbClr val="000000"/>
                </a:buClr>
                <a:buSzPts val="2400"/>
                <a:buFont typeface="Arial"/>
                <a:buNone/>
              </a:pPr>
              <a:r>
                <a:rPr lang="en-US" sz="2400" b="0" i="0" u="none">
                  <a:solidFill>
                    <a:srgbClr val="000000"/>
                  </a:solidFill>
                  <a:latin typeface="Arial"/>
                  <a:ea typeface="Arial"/>
                  <a:cs typeface="Arial"/>
                  <a:sym typeface="Arial"/>
                </a:rPr>
                <a:t>Heap</a:t>
              </a:r>
              <a:endParaRPr sz="2400" b="0" i="0" u="none">
                <a:solidFill>
                  <a:schemeClr val="dk1"/>
                </a:solidFill>
                <a:latin typeface="Times New Roman"/>
                <a:ea typeface="Times New Roman"/>
                <a:cs typeface="Times New Roman"/>
                <a:sym typeface="Times New Roman"/>
              </a:endParaRPr>
            </a:p>
            <a:p>
              <a:pPr marL="0" marR="0" lvl="0" indent="0" algn="ctr" rtl="0">
                <a:lnSpc>
                  <a:spcPct val="120000"/>
                </a:lnSpc>
                <a:spcBef>
                  <a:spcPts val="0"/>
                </a:spcBef>
                <a:spcAft>
                  <a:spcPts val="0"/>
                </a:spcAft>
                <a:buClr>
                  <a:srgbClr val="000000"/>
                </a:buClr>
                <a:buSzPts val="2400"/>
                <a:buFont typeface="Arial"/>
                <a:buNone/>
              </a:pPr>
              <a:r>
                <a:rPr lang="en-US" sz="2400" b="0" i="0" u="none">
                  <a:solidFill>
                    <a:srgbClr val="000000"/>
                  </a:solidFill>
                  <a:latin typeface="Arial"/>
                  <a:ea typeface="Arial"/>
                  <a:cs typeface="Arial"/>
                  <a:sym typeface="Arial"/>
                </a:rPr>
                <a:t>Stack</a:t>
              </a:r>
              <a:endParaRPr/>
            </a:p>
          </p:txBody>
        </p:sp>
        <p:cxnSp>
          <p:nvCxnSpPr>
            <p:cNvPr id="810" name="Google Shape;810;p86"/>
            <p:cNvCxnSpPr/>
            <p:nvPr/>
          </p:nvCxnSpPr>
          <p:spPr>
            <a:xfrm>
              <a:off x="1066800" y="1600200"/>
              <a:ext cx="1295400" cy="0"/>
            </a:xfrm>
            <a:prstGeom prst="straightConnector1">
              <a:avLst/>
            </a:prstGeom>
            <a:noFill/>
            <a:ln w="57150" cap="flat" cmpd="sng">
              <a:solidFill>
                <a:schemeClr val="accent2"/>
              </a:solidFill>
              <a:prstDash val="solid"/>
              <a:miter lim="5243"/>
              <a:headEnd type="none" w="med" len="med"/>
              <a:tailEnd type="none" w="med" len="med"/>
            </a:ln>
          </p:spPr>
        </p:cxnSp>
        <p:cxnSp>
          <p:nvCxnSpPr>
            <p:cNvPr id="811" name="Google Shape;811;p86"/>
            <p:cNvCxnSpPr/>
            <p:nvPr/>
          </p:nvCxnSpPr>
          <p:spPr>
            <a:xfrm>
              <a:off x="1066800" y="2057400"/>
              <a:ext cx="1295400" cy="0"/>
            </a:xfrm>
            <a:prstGeom prst="straightConnector1">
              <a:avLst/>
            </a:prstGeom>
            <a:noFill/>
            <a:ln w="57150" cap="flat" cmpd="sng">
              <a:solidFill>
                <a:schemeClr val="accent2"/>
              </a:solidFill>
              <a:prstDash val="solid"/>
              <a:miter lim="5243"/>
              <a:headEnd type="none" w="med" len="med"/>
              <a:tailEnd type="none" w="med" len="med"/>
            </a:ln>
          </p:spPr>
        </p:cxnSp>
        <p:cxnSp>
          <p:nvCxnSpPr>
            <p:cNvPr id="812" name="Google Shape;812;p86"/>
            <p:cNvCxnSpPr/>
            <p:nvPr/>
          </p:nvCxnSpPr>
          <p:spPr>
            <a:xfrm>
              <a:off x="1066800" y="2438400"/>
              <a:ext cx="1295400" cy="0"/>
            </a:xfrm>
            <a:prstGeom prst="straightConnector1">
              <a:avLst/>
            </a:prstGeom>
            <a:noFill/>
            <a:ln w="57150" cap="flat" cmpd="sng">
              <a:solidFill>
                <a:schemeClr val="accent2"/>
              </a:solidFill>
              <a:prstDash val="solid"/>
              <a:miter lim="5243"/>
              <a:headEnd type="none" w="med" len="med"/>
              <a:tailEnd type="none" w="med" len="med"/>
            </a:ln>
          </p:spPr>
        </p:cxnSp>
      </p:grpSp>
      <p:grpSp>
        <p:nvGrpSpPr>
          <p:cNvPr id="813" name="Google Shape;813;p86"/>
          <p:cNvGrpSpPr/>
          <p:nvPr/>
        </p:nvGrpSpPr>
        <p:grpSpPr>
          <a:xfrm>
            <a:off x="6537325" y="1143000"/>
            <a:ext cx="1295400" cy="1828800"/>
            <a:chOff x="1066800" y="1066800"/>
            <a:chExt cx="1295400" cy="1828800"/>
          </a:xfrm>
        </p:grpSpPr>
        <p:sp>
          <p:nvSpPr>
            <p:cNvPr id="814" name="Google Shape;814;p86"/>
            <p:cNvSpPr txBox="1"/>
            <p:nvPr/>
          </p:nvSpPr>
          <p:spPr>
            <a:xfrm>
              <a:off x="1066800" y="1066800"/>
              <a:ext cx="1295400" cy="1828800"/>
            </a:xfrm>
            <a:prstGeom prst="rect">
              <a:avLst/>
            </a:prstGeom>
            <a:solidFill>
              <a:schemeClr val="lt1"/>
            </a:solidFill>
            <a:ln w="57150" cap="flat" cmpd="sng">
              <a:solidFill>
                <a:schemeClr val="accent2"/>
              </a:solidFill>
              <a:prstDash val="solid"/>
              <a:miter lim="5243"/>
              <a:headEnd type="none" w="sm" len="sm"/>
              <a:tailEnd type="none" w="sm" len="sm"/>
            </a:ln>
          </p:spPr>
          <p:txBody>
            <a:bodyPr spcFirstLastPara="1" wrap="square" lIns="91425" tIns="45700" rIns="91425" bIns="45700" anchor="ctr" anchorCtr="0">
              <a:noAutofit/>
            </a:bodyPr>
            <a:lstStyle/>
            <a:p>
              <a:pPr marL="0" marR="0" lvl="0" indent="0" algn="ctr" rtl="0">
                <a:lnSpc>
                  <a:spcPct val="120000"/>
                </a:lnSpc>
                <a:spcBef>
                  <a:spcPts val="0"/>
                </a:spcBef>
                <a:spcAft>
                  <a:spcPts val="0"/>
                </a:spcAft>
                <a:buClr>
                  <a:srgbClr val="000000"/>
                </a:buClr>
                <a:buSzPts val="2400"/>
                <a:buFont typeface="Arial"/>
                <a:buNone/>
              </a:pPr>
              <a:r>
                <a:rPr lang="en-US" sz="2400" b="0" i="0" u="none">
                  <a:solidFill>
                    <a:srgbClr val="000000"/>
                  </a:solidFill>
                  <a:latin typeface="Arial"/>
                  <a:ea typeface="Arial"/>
                  <a:cs typeface="Arial"/>
                  <a:sym typeface="Arial"/>
                </a:rPr>
                <a:t>Code</a:t>
              </a:r>
              <a:endParaRPr sz="2400" b="0" i="0" u="none">
                <a:solidFill>
                  <a:schemeClr val="dk1"/>
                </a:solidFill>
                <a:latin typeface="Times New Roman"/>
                <a:ea typeface="Times New Roman"/>
                <a:cs typeface="Times New Roman"/>
                <a:sym typeface="Times New Roman"/>
              </a:endParaRPr>
            </a:p>
            <a:p>
              <a:pPr marL="0" marR="0" lvl="0" indent="0" algn="ctr" rtl="0">
                <a:lnSpc>
                  <a:spcPct val="120000"/>
                </a:lnSpc>
                <a:spcBef>
                  <a:spcPts val="0"/>
                </a:spcBef>
                <a:spcAft>
                  <a:spcPts val="0"/>
                </a:spcAft>
                <a:buClr>
                  <a:srgbClr val="000000"/>
                </a:buClr>
                <a:buSzPts val="2400"/>
                <a:buFont typeface="Arial"/>
                <a:buNone/>
              </a:pPr>
              <a:r>
                <a:rPr lang="en-US" sz="2400" b="0" i="0" u="none">
                  <a:solidFill>
                    <a:srgbClr val="000000"/>
                  </a:solidFill>
                  <a:latin typeface="Arial"/>
                  <a:ea typeface="Arial"/>
                  <a:cs typeface="Arial"/>
                  <a:sym typeface="Arial"/>
                </a:rPr>
                <a:t>Data</a:t>
              </a:r>
              <a:endParaRPr sz="2400" b="0" i="0" u="none">
                <a:solidFill>
                  <a:schemeClr val="dk1"/>
                </a:solidFill>
                <a:latin typeface="Times New Roman"/>
                <a:ea typeface="Times New Roman"/>
                <a:cs typeface="Times New Roman"/>
                <a:sym typeface="Times New Roman"/>
              </a:endParaRPr>
            </a:p>
            <a:p>
              <a:pPr marL="0" marR="0" lvl="0" indent="0" algn="ctr" rtl="0">
                <a:lnSpc>
                  <a:spcPct val="120000"/>
                </a:lnSpc>
                <a:spcBef>
                  <a:spcPts val="0"/>
                </a:spcBef>
                <a:spcAft>
                  <a:spcPts val="0"/>
                </a:spcAft>
                <a:buClr>
                  <a:srgbClr val="000000"/>
                </a:buClr>
                <a:buSzPts val="2400"/>
                <a:buFont typeface="Arial"/>
                <a:buNone/>
              </a:pPr>
              <a:r>
                <a:rPr lang="en-US" sz="2400" b="0" i="0" u="none">
                  <a:solidFill>
                    <a:srgbClr val="000000"/>
                  </a:solidFill>
                  <a:latin typeface="Arial"/>
                  <a:ea typeface="Arial"/>
                  <a:cs typeface="Arial"/>
                  <a:sym typeface="Arial"/>
                </a:rPr>
                <a:t>Heap</a:t>
              </a:r>
              <a:endParaRPr sz="2400" b="0" i="0" u="none">
                <a:solidFill>
                  <a:schemeClr val="dk1"/>
                </a:solidFill>
                <a:latin typeface="Times New Roman"/>
                <a:ea typeface="Times New Roman"/>
                <a:cs typeface="Times New Roman"/>
                <a:sym typeface="Times New Roman"/>
              </a:endParaRPr>
            </a:p>
            <a:p>
              <a:pPr marL="0" marR="0" lvl="0" indent="0" algn="ctr" rtl="0">
                <a:lnSpc>
                  <a:spcPct val="120000"/>
                </a:lnSpc>
                <a:spcBef>
                  <a:spcPts val="0"/>
                </a:spcBef>
                <a:spcAft>
                  <a:spcPts val="0"/>
                </a:spcAft>
                <a:buClr>
                  <a:srgbClr val="000000"/>
                </a:buClr>
                <a:buSzPts val="2400"/>
                <a:buFont typeface="Arial"/>
                <a:buNone/>
              </a:pPr>
              <a:r>
                <a:rPr lang="en-US" sz="2400" b="0" i="0" u="none">
                  <a:solidFill>
                    <a:srgbClr val="000000"/>
                  </a:solidFill>
                  <a:latin typeface="Arial"/>
                  <a:ea typeface="Arial"/>
                  <a:cs typeface="Arial"/>
                  <a:sym typeface="Arial"/>
                </a:rPr>
                <a:t>Stack</a:t>
              </a:r>
              <a:endParaRPr/>
            </a:p>
          </p:txBody>
        </p:sp>
        <p:cxnSp>
          <p:nvCxnSpPr>
            <p:cNvPr id="815" name="Google Shape;815;p86"/>
            <p:cNvCxnSpPr/>
            <p:nvPr/>
          </p:nvCxnSpPr>
          <p:spPr>
            <a:xfrm>
              <a:off x="1066800" y="1600200"/>
              <a:ext cx="1295400" cy="0"/>
            </a:xfrm>
            <a:prstGeom prst="straightConnector1">
              <a:avLst/>
            </a:prstGeom>
            <a:noFill/>
            <a:ln w="57150" cap="flat" cmpd="sng">
              <a:solidFill>
                <a:schemeClr val="accent2"/>
              </a:solidFill>
              <a:prstDash val="solid"/>
              <a:miter lim="5243"/>
              <a:headEnd type="none" w="med" len="med"/>
              <a:tailEnd type="none" w="med" len="med"/>
            </a:ln>
          </p:spPr>
        </p:cxnSp>
        <p:cxnSp>
          <p:nvCxnSpPr>
            <p:cNvPr id="816" name="Google Shape;816;p86"/>
            <p:cNvCxnSpPr/>
            <p:nvPr/>
          </p:nvCxnSpPr>
          <p:spPr>
            <a:xfrm>
              <a:off x="1066800" y="2057400"/>
              <a:ext cx="1295400" cy="0"/>
            </a:xfrm>
            <a:prstGeom prst="straightConnector1">
              <a:avLst/>
            </a:prstGeom>
            <a:noFill/>
            <a:ln w="57150" cap="flat" cmpd="sng">
              <a:solidFill>
                <a:schemeClr val="accent2"/>
              </a:solidFill>
              <a:prstDash val="solid"/>
              <a:miter lim="5243"/>
              <a:headEnd type="none" w="med" len="med"/>
              <a:tailEnd type="none" w="med" len="med"/>
            </a:ln>
          </p:spPr>
        </p:cxnSp>
        <p:cxnSp>
          <p:nvCxnSpPr>
            <p:cNvPr id="817" name="Google Shape;817;p86"/>
            <p:cNvCxnSpPr/>
            <p:nvPr/>
          </p:nvCxnSpPr>
          <p:spPr>
            <a:xfrm>
              <a:off x="1066800" y="2438400"/>
              <a:ext cx="1295400" cy="0"/>
            </a:xfrm>
            <a:prstGeom prst="straightConnector1">
              <a:avLst/>
            </a:prstGeom>
            <a:noFill/>
            <a:ln w="57150" cap="flat" cmpd="sng">
              <a:solidFill>
                <a:schemeClr val="accent2"/>
              </a:solidFill>
              <a:prstDash val="solid"/>
              <a:miter lim="5243"/>
              <a:headEnd type="none" w="med" len="med"/>
              <a:tailEnd type="none" w="med" len="med"/>
            </a:ln>
          </p:spPr>
        </p:cxnSp>
      </p:grpSp>
      <p:grpSp>
        <p:nvGrpSpPr>
          <p:cNvPr id="818" name="Google Shape;818;p86"/>
          <p:cNvGrpSpPr/>
          <p:nvPr/>
        </p:nvGrpSpPr>
        <p:grpSpPr>
          <a:xfrm>
            <a:off x="3870325" y="990600"/>
            <a:ext cx="1295400" cy="5334000"/>
            <a:chOff x="3886200" y="990600"/>
            <a:chExt cx="1295400" cy="5334000"/>
          </a:xfrm>
        </p:grpSpPr>
        <p:sp>
          <p:nvSpPr>
            <p:cNvPr id="819" name="Google Shape;819;p86"/>
            <p:cNvSpPr txBox="1"/>
            <p:nvPr/>
          </p:nvSpPr>
          <p:spPr>
            <a:xfrm>
              <a:off x="3886200" y="990600"/>
              <a:ext cx="1295400" cy="457200"/>
            </a:xfrm>
            <a:prstGeom prst="rect">
              <a:avLst/>
            </a:prstGeom>
            <a:solidFill>
              <a:schemeClr val="lt1"/>
            </a:solidFill>
            <a:ln w="57150" cap="flat" cmpd="sng">
              <a:solidFill>
                <a:srgbClr val="2A40E2"/>
              </a:solidFill>
              <a:prstDash val="solid"/>
              <a:miter lim="5243"/>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a:solidFill>
                    <a:srgbClr val="000000"/>
                  </a:solidFill>
                  <a:latin typeface="Arial"/>
                  <a:ea typeface="Arial"/>
                  <a:cs typeface="Arial"/>
                  <a:sym typeface="Arial"/>
                </a:rPr>
                <a:t>Data 2</a:t>
              </a:r>
              <a:endParaRPr/>
            </a:p>
          </p:txBody>
        </p:sp>
        <p:sp>
          <p:nvSpPr>
            <p:cNvPr id="820" name="Google Shape;820;p86"/>
            <p:cNvSpPr txBox="1"/>
            <p:nvPr/>
          </p:nvSpPr>
          <p:spPr>
            <a:xfrm>
              <a:off x="3886200" y="1447800"/>
              <a:ext cx="1295400" cy="457200"/>
            </a:xfrm>
            <a:prstGeom prst="rect">
              <a:avLst/>
            </a:prstGeom>
            <a:solidFill>
              <a:schemeClr val="lt1"/>
            </a:solidFill>
            <a:ln w="57150" cap="flat" cmpd="sng">
              <a:solidFill>
                <a:srgbClr val="2A40E2"/>
              </a:solidFill>
              <a:prstDash val="solid"/>
              <a:miter lim="5243"/>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a:solidFill>
                    <a:srgbClr val="000000"/>
                  </a:solidFill>
                  <a:latin typeface="Arial"/>
                  <a:ea typeface="Arial"/>
                  <a:cs typeface="Arial"/>
                  <a:sym typeface="Arial"/>
                </a:rPr>
                <a:t>Stack 1</a:t>
              </a:r>
              <a:endParaRPr/>
            </a:p>
          </p:txBody>
        </p:sp>
        <p:sp>
          <p:nvSpPr>
            <p:cNvPr id="821" name="Google Shape;821;p86"/>
            <p:cNvSpPr txBox="1"/>
            <p:nvPr/>
          </p:nvSpPr>
          <p:spPr>
            <a:xfrm>
              <a:off x="3886200" y="1905000"/>
              <a:ext cx="1295400" cy="457200"/>
            </a:xfrm>
            <a:prstGeom prst="rect">
              <a:avLst/>
            </a:prstGeom>
            <a:solidFill>
              <a:schemeClr val="lt1"/>
            </a:solidFill>
            <a:ln w="57150" cap="flat" cmpd="sng">
              <a:solidFill>
                <a:srgbClr val="2A40E2"/>
              </a:solidFill>
              <a:prstDash val="solid"/>
              <a:miter lim="5243"/>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a:solidFill>
                    <a:srgbClr val="000000"/>
                  </a:solidFill>
                  <a:latin typeface="Arial"/>
                  <a:ea typeface="Arial"/>
                  <a:cs typeface="Arial"/>
                  <a:sym typeface="Arial"/>
                </a:rPr>
                <a:t>Heap 1</a:t>
              </a:r>
              <a:endParaRPr/>
            </a:p>
          </p:txBody>
        </p:sp>
        <p:sp>
          <p:nvSpPr>
            <p:cNvPr id="822" name="Google Shape;822;p86"/>
            <p:cNvSpPr txBox="1"/>
            <p:nvPr/>
          </p:nvSpPr>
          <p:spPr>
            <a:xfrm>
              <a:off x="3886200" y="5562600"/>
              <a:ext cx="1295400" cy="762000"/>
            </a:xfrm>
            <a:prstGeom prst="rect">
              <a:avLst/>
            </a:prstGeom>
            <a:solidFill>
              <a:schemeClr val="lt1"/>
            </a:solidFill>
            <a:ln w="57150" cap="flat" cmpd="sng">
              <a:solidFill>
                <a:srgbClr val="2A40E2"/>
              </a:solidFill>
              <a:prstDash val="solid"/>
              <a:miter lim="5243"/>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Times New Roman"/>
                <a:buNone/>
              </a:pPr>
              <a:r>
                <a:rPr lang="en-US" sz="1200" b="0" i="0" u="none">
                  <a:solidFill>
                    <a:srgbClr val="000000"/>
                  </a:solidFill>
                  <a:latin typeface="Times New Roman"/>
                  <a:ea typeface="Times New Roman"/>
                  <a:cs typeface="Times New Roman"/>
                  <a:sym typeface="Times New Roman"/>
                </a:rPr>
                <a:t>kernel</a:t>
              </a:r>
              <a:r>
                <a:rPr lang="en-US" sz="1200" b="0" i="0" u="none">
                  <a:solidFill>
                    <a:srgbClr val="000000"/>
                  </a:solidFill>
                  <a:latin typeface="Arial"/>
                  <a:ea typeface="Arial"/>
                  <a:cs typeface="Arial"/>
                  <a:sym typeface="Arial"/>
                </a:rPr>
                <a:t> heap &amp; </a:t>
              </a:r>
              <a:endParaRPr sz="2400" b="0" i="0" u="none">
                <a:solidFill>
                  <a:schemeClr val="dk1"/>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1200"/>
                <a:buFont typeface="Arial"/>
                <a:buNone/>
              </a:pPr>
              <a:r>
                <a:rPr lang="en-US" sz="1200" b="0" i="0" u="none">
                  <a:solidFill>
                    <a:srgbClr val="000000"/>
                  </a:solidFill>
                  <a:latin typeface="Arial"/>
                  <a:ea typeface="Arial"/>
                  <a:cs typeface="Arial"/>
                  <a:sym typeface="Arial"/>
                </a:rPr>
                <a:t>Stacks</a:t>
              </a:r>
              <a:endParaRPr/>
            </a:p>
          </p:txBody>
        </p:sp>
        <p:sp>
          <p:nvSpPr>
            <p:cNvPr id="823" name="Google Shape;823;p86"/>
            <p:cNvSpPr txBox="1"/>
            <p:nvPr/>
          </p:nvSpPr>
          <p:spPr>
            <a:xfrm>
              <a:off x="3886200" y="2362200"/>
              <a:ext cx="1295400" cy="457200"/>
            </a:xfrm>
            <a:prstGeom prst="rect">
              <a:avLst/>
            </a:prstGeom>
            <a:solidFill>
              <a:schemeClr val="lt1"/>
            </a:solidFill>
            <a:ln w="57150" cap="flat" cmpd="sng">
              <a:solidFill>
                <a:srgbClr val="2A40E2"/>
              </a:solidFill>
              <a:prstDash val="solid"/>
              <a:miter lim="5243"/>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a:solidFill>
                    <a:srgbClr val="000000"/>
                  </a:solidFill>
                  <a:latin typeface="Arial"/>
                  <a:ea typeface="Arial"/>
                  <a:cs typeface="Arial"/>
                  <a:sym typeface="Arial"/>
                </a:rPr>
                <a:t>Code 1</a:t>
              </a:r>
              <a:endParaRPr/>
            </a:p>
          </p:txBody>
        </p:sp>
        <p:sp>
          <p:nvSpPr>
            <p:cNvPr id="824" name="Google Shape;824;p86"/>
            <p:cNvSpPr txBox="1"/>
            <p:nvPr/>
          </p:nvSpPr>
          <p:spPr>
            <a:xfrm>
              <a:off x="3886200" y="2819400"/>
              <a:ext cx="1295400" cy="457200"/>
            </a:xfrm>
            <a:prstGeom prst="rect">
              <a:avLst/>
            </a:prstGeom>
            <a:solidFill>
              <a:schemeClr val="lt1"/>
            </a:solidFill>
            <a:ln w="57150" cap="flat" cmpd="sng">
              <a:solidFill>
                <a:srgbClr val="2A40E2"/>
              </a:solidFill>
              <a:prstDash val="solid"/>
              <a:miter lim="5243"/>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a:solidFill>
                    <a:srgbClr val="000000"/>
                  </a:solidFill>
                  <a:latin typeface="Arial"/>
                  <a:ea typeface="Arial"/>
                  <a:cs typeface="Arial"/>
                  <a:sym typeface="Arial"/>
                </a:rPr>
                <a:t>Stack 2</a:t>
              </a:r>
              <a:endParaRPr/>
            </a:p>
          </p:txBody>
        </p:sp>
        <p:sp>
          <p:nvSpPr>
            <p:cNvPr id="825" name="Google Shape;825;p86"/>
            <p:cNvSpPr txBox="1"/>
            <p:nvPr/>
          </p:nvSpPr>
          <p:spPr>
            <a:xfrm>
              <a:off x="3886200" y="3276600"/>
              <a:ext cx="1295400" cy="457200"/>
            </a:xfrm>
            <a:prstGeom prst="rect">
              <a:avLst/>
            </a:prstGeom>
            <a:solidFill>
              <a:schemeClr val="lt1"/>
            </a:solidFill>
            <a:ln w="57150" cap="flat" cmpd="sng">
              <a:solidFill>
                <a:srgbClr val="2A40E2"/>
              </a:solidFill>
              <a:prstDash val="solid"/>
              <a:miter lim="5243"/>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a:solidFill>
                    <a:srgbClr val="000000"/>
                  </a:solidFill>
                  <a:latin typeface="Arial"/>
                  <a:ea typeface="Arial"/>
                  <a:cs typeface="Arial"/>
                  <a:sym typeface="Arial"/>
                </a:rPr>
                <a:t>Data 1</a:t>
              </a:r>
              <a:endParaRPr/>
            </a:p>
          </p:txBody>
        </p:sp>
        <p:sp>
          <p:nvSpPr>
            <p:cNvPr id="826" name="Google Shape;826;p86"/>
            <p:cNvSpPr txBox="1"/>
            <p:nvPr/>
          </p:nvSpPr>
          <p:spPr>
            <a:xfrm>
              <a:off x="3886200" y="3733800"/>
              <a:ext cx="1295400" cy="457200"/>
            </a:xfrm>
            <a:prstGeom prst="rect">
              <a:avLst/>
            </a:prstGeom>
            <a:solidFill>
              <a:schemeClr val="lt1"/>
            </a:solidFill>
            <a:ln w="57150" cap="flat" cmpd="sng">
              <a:solidFill>
                <a:srgbClr val="2A40E2"/>
              </a:solidFill>
              <a:prstDash val="solid"/>
              <a:miter lim="5243"/>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a:solidFill>
                    <a:srgbClr val="000000"/>
                  </a:solidFill>
                  <a:latin typeface="Arial"/>
                  <a:ea typeface="Arial"/>
                  <a:cs typeface="Arial"/>
                  <a:sym typeface="Arial"/>
                </a:rPr>
                <a:t>Heap 2</a:t>
              </a:r>
              <a:endParaRPr/>
            </a:p>
          </p:txBody>
        </p:sp>
        <p:sp>
          <p:nvSpPr>
            <p:cNvPr id="827" name="Google Shape;827;p86"/>
            <p:cNvSpPr txBox="1"/>
            <p:nvPr/>
          </p:nvSpPr>
          <p:spPr>
            <a:xfrm>
              <a:off x="3886200" y="4191000"/>
              <a:ext cx="1295400" cy="457200"/>
            </a:xfrm>
            <a:prstGeom prst="rect">
              <a:avLst/>
            </a:prstGeom>
            <a:solidFill>
              <a:schemeClr val="lt1"/>
            </a:solidFill>
            <a:ln w="57150" cap="flat" cmpd="sng">
              <a:solidFill>
                <a:srgbClr val="2A40E2"/>
              </a:solidFill>
              <a:prstDash val="solid"/>
              <a:miter lim="5243"/>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a:solidFill>
                    <a:srgbClr val="000000"/>
                  </a:solidFill>
                  <a:latin typeface="Arial"/>
                  <a:ea typeface="Arial"/>
                  <a:cs typeface="Arial"/>
                  <a:sym typeface="Arial"/>
                </a:rPr>
                <a:t>Code 2</a:t>
              </a:r>
              <a:endParaRPr/>
            </a:p>
          </p:txBody>
        </p:sp>
        <p:sp>
          <p:nvSpPr>
            <p:cNvPr id="828" name="Google Shape;828;p86"/>
            <p:cNvSpPr txBox="1"/>
            <p:nvPr/>
          </p:nvSpPr>
          <p:spPr>
            <a:xfrm>
              <a:off x="3886200" y="4648200"/>
              <a:ext cx="1295400" cy="457200"/>
            </a:xfrm>
            <a:prstGeom prst="rect">
              <a:avLst/>
            </a:prstGeom>
            <a:solidFill>
              <a:schemeClr val="lt1"/>
            </a:solidFill>
            <a:ln w="57150" cap="flat" cmpd="sng">
              <a:solidFill>
                <a:srgbClr val="2A40E2"/>
              </a:solidFill>
              <a:prstDash val="solid"/>
              <a:miter lim="5243"/>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Times New Roman"/>
                <a:buNone/>
              </a:pPr>
              <a:r>
                <a:rPr lang="en-US" sz="1200" b="0" i="0" u="none">
                  <a:solidFill>
                    <a:srgbClr val="000000"/>
                  </a:solidFill>
                  <a:latin typeface="Times New Roman"/>
                  <a:ea typeface="Times New Roman"/>
                  <a:cs typeface="Times New Roman"/>
                  <a:sym typeface="Times New Roman"/>
                </a:rPr>
                <a:t>kernel</a:t>
              </a:r>
              <a:r>
                <a:rPr lang="en-US" sz="1200" b="0" i="0" u="none">
                  <a:solidFill>
                    <a:srgbClr val="000000"/>
                  </a:solidFill>
                  <a:latin typeface="Arial"/>
                  <a:ea typeface="Arial"/>
                  <a:cs typeface="Arial"/>
                  <a:sym typeface="Arial"/>
                </a:rPr>
                <a:t> code</a:t>
              </a:r>
              <a:endParaRPr/>
            </a:p>
          </p:txBody>
        </p:sp>
        <p:sp>
          <p:nvSpPr>
            <p:cNvPr id="829" name="Google Shape;829;p86"/>
            <p:cNvSpPr txBox="1"/>
            <p:nvPr/>
          </p:nvSpPr>
          <p:spPr>
            <a:xfrm>
              <a:off x="3886200" y="5105400"/>
              <a:ext cx="1295400" cy="457200"/>
            </a:xfrm>
            <a:prstGeom prst="rect">
              <a:avLst/>
            </a:prstGeom>
            <a:solidFill>
              <a:schemeClr val="lt1"/>
            </a:solidFill>
            <a:ln w="57150" cap="flat" cmpd="sng">
              <a:solidFill>
                <a:srgbClr val="2A40E2"/>
              </a:solidFill>
              <a:prstDash val="solid"/>
              <a:miter lim="5243"/>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Times New Roman"/>
                <a:buNone/>
              </a:pPr>
              <a:r>
                <a:rPr lang="en-US" sz="1200" b="0" i="0" u="none">
                  <a:solidFill>
                    <a:srgbClr val="000000"/>
                  </a:solidFill>
                  <a:latin typeface="Times New Roman"/>
                  <a:ea typeface="Times New Roman"/>
                  <a:cs typeface="Times New Roman"/>
                  <a:sym typeface="Times New Roman"/>
                </a:rPr>
                <a:t>kernel</a:t>
              </a:r>
              <a:r>
                <a:rPr lang="en-US" sz="1200" b="0" i="0" u="none">
                  <a:solidFill>
                    <a:srgbClr val="000000"/>
                  </a:solidFill>
                  <a:latin typeface="Arial"/>
                  <a:ea typeface="Arial"/>
                  <a:cs typeface="Arial"/>
                  <a:sym typeface="Arial"/>
                </a:rPr>
                <a:t> data</a:t>
              </a:r>
              <a:endParaRPr/>
            </a:p>
          </p:txBody>
        </p:sp>
      </p:grpSp>
      <p:cxnSp>
        <p:nvCxnSpPr>
          <p:cNvPr id="830" name="Google Shape;830;p86"/>
          <p:cNvCxnSpPr/>
          <p:nvPr/>
        </p:nvCxnSpPr>
        <p:spPr>
          <a:xfrm>
            <a:off x="2346325" y="1295400"/>
            <a:ext cx="1524000" cy="1219200"/>
          </a:xfrm>
          <a:prstGeom prst="straightConnector1">
            <a:avLst/>
          </a:prstGeom>
          <a:noFill/>
          <a:ln w="57150" cap="flat" cmpd="sng">
            <a:solidFill>
              <a:schemeClr val="dk1"/>
            </a:solidFill>
            <a:prstDash val="solid"/>
            <a:miter lim="5243"/>
            <a:headEnd type="none" w="med" len="med"/>
            <a:tailEnd type="triangle" w="med" len="med"/>
          </a:ln>
        </p:spPr>
      </p:cxnSp>
      <p:cxnSp>
        <p:nvCxnSpPr>
          <p:cNvPr id="831" name="Google Shape;831;p86"/>
          <p:cNvCxnSpPr/>
          <p:nvPr/>
        </p:nvCxnSpPr>
        <p:spPr>
          <a:xfrm>
            <a:off x="2346325" y="1828800"/>
            <a:ext cx="1524000" cy="1676400"/>
          </a:xfrm>
          <a:prstGeom prst="straightConnector1">
            <a:avLst/>
          </a:prstGeom>
          <a:noFill/>
          <a:ln w="57150" cap="flat" cmpd="sng">
            <a:solidFill>
              <a:schemeClr val="dk1"/>
            </a:solidFill>
            <a:prstDash val="solid"/>
            <a:miter lim="5243"/>
            <a:headEnd type="none" w="med" len="med"/>
            <a:tailEnd type="triangle" w="med" len="med"/>
          </a:ln>
        </p:spPr>
      </p:cxnSp>
      <p:cxnSp>
        <p:nvCxnSpPr>
          <p:cNvPr id="832" name="Google Shape;832;p86"/>
          <p:cNvCxnSpPr/>
          <p:nvPr/>
        </p:nvCxnSpPr>
        <p:spPr>
          <a:xfrm rot="10800000" flipH="1">
            <a:off x="2346325" y="2133600"/>
            <a:ext cx="1524000" cy="152400"/>
          </a:xfrm>
          <a:prstGeom prst="straightConnector1">
            <a:avLst/>
          </a:prstGeom>
          <a:noFill/>
          <a:ln w="57150" cap="flat" cmpd="sng">
            <a:solidFill>
              <a:schemeClr val="dk1"/>
            </a:solidFill>
            <a:prstDash val="solid"/>
            <a:miter lim="5243"/>
            <a:headEnd type="none" w="med" len="med"/>
            <a:tailEnd type="triangle" w="med" len="med"/>
          </a:ln>
        </p:spPr>
      </p:cxnSp>
      <p:cxnSp>
        <p:nvCxnSpPr>
          <p:cNvPr id="833" name="Google Shape;833;p86"/>
          <p:cNvCxnSpPr/>
          <p:nvPr/>
        </p:nvCxnSpPr>
        <p:spPr>
          <a:xfrm rot="10800000" flipH="1">
            <a:off x="2346325" y="1676400"/>
            <a:ext cx="1524000" cy="1066800"/>
          </a:xfrm>
          <a:prstGeom prst="straightConnector1">
            <a:avLst/>
          </a:prstGeom>
          <a:noFill/>
          <a:ln w="57150" cap="flat" cmpd="sng">
            <a:solidFill>
              <a:schemeClr val="dk1"/>
            </a:solidFill>
            <a:prstDash val="solid"/>
            <a:miter lim="5243"/>
            <a:headEnd type="none" w="med" len="med"/>
            <a:tailEnd type="triangle" w="med" len="med"/>
          </a:ln>
        </p:spPr>
      </p:cxnSp>
      <p:cxnSp>
        <p:nvCxnSpPr>
          <p:cNvPr id="834" name="Google Shape;834;p86"/>
          <p:cNvCxnSpPr/>
          <p:nvPr/>
        </p:nvCxnSpPr>
        <p:spPr>
          <a:xfrm flipH="1">
            <a:off x="5165725" y="1447800"/>
            <a:ext cx="1371600" cy="2971800"/>
          </a:xfrm>
          <a:prstGeom prst="straightConnector1">
            <a:avLst/>
          </a:prstGeom>
          <a:noFill/>
          <a:ln w="57150" cap="flat" cmpd="sng">
            <a:solidFill>
              <a:schemeClr val="dk1"/>
            </a:solidFill>
            <a:prstDash val="solid"/>
            <a:miter lim="5243"/>
            <a:headEnd type="none" w="med" len="med"/>
            <a:tailEnd type="triangle" w="med" len="med"/>
          </a:ln>
        </p:spPr>
      </p:cxnSp>
      <p:cxnSp>
        <p:nvCxnSpPr>
          <p:cNvPr id="835" name="Google Shape;835;p86"/>
          <p:cNvCxnSpPr/>
          <p:nvPr/>
        </p:nvCxnSpPr>
        <p:spPr>
          <a:xfrm rot="10800000">
            <a:off x="5165725" y="1219200"/>
            <a:ext cx="1371600" cy="685800"/>
          </a:xfrm>
          <a:prstGeom prst="straightConnector1">
            <a:avLst/>
          </a:prstGeom>
          <a:noFill/>
          <a:ln w="57150" cap="flat" cmpd="sng">
            <a:solidFill>
              <a:schemeClr val="dk1"/>
            </a:solidFill>
            <a:prstDash val="solid"/>
            <a:miter lim="5243"/>
            <a:headEnd type="none" w="med" len="med"/>
            <a:tailEnd type="triangle" w="med" len="med"/>
          </a:ln>
        </p:spPr>
      </p:cxnSp>
      <p:cxnSp>
        <p:nvCxnSpPr>
          <p:cNvPr id="836" name="Google Shape;836;p86"/>
          <p:cNvCxnSpPr/>
          <p:nvPr/>
        </p:nvCxnSpPr>
        <p:spPr>
          <a:xfrm flipH="1">
            <a:off x="5165725" y="2362200"/>
            <a:ext cx="1371600" cy="1600200"/>
          </a:xfrm>
          <a:prstGeom prst="straightConnector1">
            <a:avLst/>
          </a:prstGeom>
          <a:noFill/>
          <a:ln w="57150" cap="flat" cmpd="sng">
            <a:solidFill>
              <a:schemeClr val="dk1"/>
            </a:solidFill>
            <a:prstDash val="solid"/>
            <a:miter lim="5243"/>
            <a:headEnd type="none" w="med" len="med"/>
            <a:tailEnd type="triangle" w="med" len="med"/>
          </a:ln>
        </p:spPr>
      </p:cxnSp>
      <p:cxnSp>
        <p:nvCxnSpPr>
          <p:cNvPr id="837" name="Google Shape;837;p86"/>
          <p:cNvCxnSpPr/>
          <p:nvPr/>
        </p:nvCxnSpPr>
        <p:spPr>
          <a:xfrm flipH="1">
            <a:off x="5165725" y="2743200"/>
            <a:ext cx="1371600" cy="304800"/>
          </a:xfrm>
          <a:prstGeom prst="straightConnector1">
            <a:avLst/>
          </a:prstGeom>
          <a:noFill/>
          <a:ln w="57150" cap="flat" cmpd="sng">
            <a:solidFill>
              <a:schemeClr val="dk1"/>
            </a:solidFill>
            <a:prstDash val="solid"/>
            <a:miter lim="5243"/>
            <a:headEnd type="none" w="med" len="med"/>
            <a:tailEnd type="triangle" w="med" len="med"/>
          </a:ln>
        </p:spPr>
      </p:cxnSp>
      <p:sp>
        <p:nvSpPr>
          <p:cNvPr id="838" name="Google Shape;838;p86"/>
          <p:cNvSpPr txBox="1"/>
          <p:nvPr/>
        </p:nvSpPr>
        <p:spPr>
          <a:xfrm>
            <a:off x="2911475" y="1736725"/>
            <a:ext cx="258762" cy="13716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chemeClr val="dk1"/>
              </a:solidFill>
              <a:latin typeface="Times New Roman"/>
              <a:ea typeface="Times New Roman"/>
              <a:cs typeface="Times New Roman"/>
              <a:sym typeface="Times New Roman"/>
            </a:endParaRPr>
          </a:p>
        </p:txBody>
      </p:sp>
      <p:sp>
        <p:nvSpPr>
          <p:cNvPr id="839" name="Google Shape;839;p86"/>
          <p:cNvSpPr/>
          <p:nvPr/>
        </p:nvSpPr>
        <p:spPr>
          <a:xfrm>
            <a:off x="2879725" y="1143000"/>
            <a:ext cx="609600" cy="3048000"/>
          </a:xfrm>
          <a:prstGeom prst="ellipse">
            <a:avLst/>
          </a:prstGeom>
          <a:noFill/>
          <a:ln w="57150" cap="flat" cmpd="sng">
            <a:solidFill>
              <a:schemeClr val="dk1"/>
            </a:solidFill>
            <a:prstDash val="solid"/>
            <a:miter lim="5243"/>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chemeClr val="dk1"/>
              </a:solidFill>
              <a:latin typeface="Times New Roman"/>
              <a:ea typeface="Times New Roman"/>
              <a:cs typeface="Times New Roman"/>
              <a:sym typeface="Times New Roman"/>
            </a:endParaRPr>
          </a:p>
        </p:txBody>
      </p:sp>
      <p:sp>
        <p:nvSpPr>
          <p:cNvPr id="840" name="Google Shape;840;p86"/>
          <p:cNvSpPr txBox="1"/>
          <p:nvPr/>
        </p:nvSpPr>
        <p:spPr>
          <a:xfrm>
            <a:off x="6003925" y="1905000"/>
            <a:ext cx="304800" cy="14478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chemeClr val="dk1"/>
              </a:solidFill>
              <a:latin typeface="Times New Roman"/>
              <a:ea typeface="Times New Roman"/>
              <a:cs typeface="Times New Roman"/>
              <a:sym typeface="Times New Roman"/>
            </a:endParaRPr>
          </a:p>
        </p:txBody>
      </p:sp>
      <p:sp>
        <p:nvSpPr>
          <p:cNvPr id="841" name="Google Shape;841;p86"/>
          <p:cNvSpPr txBox="1"/>
          <p:nvPr/>
        </p:nvSpPr>
        <p:spPr>
          <a:xfrm rot="-720000">
            <a:off x="6156325" y="1524000"/>
            <a:ext cx="152400" cy="4572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chemeClr val="dk1"/>
              </a:solidFill>
              <a:latin typeface="Times New Roman"/>
              <a:ea typeface="Times New Roman"/>
              <a:cs typeface="Times New Roman"/>
              <a:sym typeface="Times New Roman"/>
            </a:endParaRPr>
          </a:p>
        </p:txBody>
      </p:sp>
      <p:sp>
        <p:nvSpPr>
          <p:cNvPr id="842" name="Google Shape;842;p86"/>
          <p:cNvSpPr/>
          <p:nvPr/>
        </p:nvSpPr>
        <p:spPr>
          <a:xfrm>
            <a:off x="5775325" y="1219200"/>
            <a:ext cx="609600" cy="3048000"/>
          </a:xfrm>
          <a:prstGeom prst="ellipse">
            <a:avLst/>
          </a:prstGeom>
          <a:noFill/>
          <a:ln w="57150" cap="flat" cmpd="sng">
            <a:solidFill>
              <a:schemeClr val="dk1"/>
            </a:solidFill>
            <a:prstDash val="solid"/>
            <a:miter lim="5243"/>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chemeClr val="dk1"/>
              </a:solidFill>
              <a:latin typeface="Times New Roman"/>
              <a:ea typeface="Times New Roman"/>
              <a:cs typeface="Times New Roman"/>
              <a:sym typeface="Times New Roman"/>
            </a:endParaRPr>
          </a:p>
        </p:txBody>
      </p:sp>
      <p:sp>
        <p:nvSpPr>
          <p:cNvPr id="843" name="Google Shape;843;p86"/>
          <p:cNvSpPr txBox="1"/>
          <p:nvPr/>
        </p:nvSpPr>
        <p:spPr>
          <a:xfrm>
            <a:off x="288925" y="5181600"/>
            <a:ext cx="2876550" cy="457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hlink"/>
              </a:buClr>
              <a:buSzPts val="2400"/>
              <a:buFont typeface="Arial"/>
              <a:buNone/>
            </a:pPr>
            <a:r>
              <a:rPr lang="en-US" sz="2400" b="0" i="0" u="none">
                <a:solidFill>
                  <a:schemeClr val="hlink"/>
                </a:solidFill>
                <a:latin typeface="Arial"/>
                <a:ea typeface="Arial"/>
                <a:cs typeface="Arial"/>
                <a:sym typeface="Arial"/>
              </a:rPr>
              <a:t>Translation Map 1</a:t>
            </a:r>
            <a:endParaRPr/>
          </a:p>
        </p:txBody>
      </p:sp>
      <p:sp>
        <p:nvSpPr>
          <p:cNvPr id="844" name="Google Shape;844;p86"/>
          <p:cNvSpPr txBox="1"/>
          <p:nvPr/>
        </p:nvSpPr>
        <p:spPr>
          <a:xfrm>
            <a:off x="5546725" y="5181600"/>
            <a:ext cx="2876550" cy="457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hlink"/>
              </a:buClr>
              <a:buSzPts val="2400"/>
              <a:buFont typeface="Arial"/>
              <a:buNone/>
            </a:pPr>
            <a:r>
              <a:rPr lang="en-US" sz="2400" b="0" i="0" u="none">
                <a:solidFill>
                  <a:schemeClr val="hlink"/>
                </a:solidFill>
                <a:latin typeface="Arial"/>
                <a:ea typeface="Arial"/>
                <a:cs typeface="Arial"/>
                <a:sym typeface="Arial"/>
              </a:rPr>
              <a:t>Translation Map 2</a:t>
            </a:r>
            <a:endParaRPr/>
          </a:p>
        </p:txBody>
      </p:sp>
      <p:cxnSp>
        <p:nvCxnSpPr>
          <p:cNvPr id="845" name="Google Shape;845;p86"/>
          <p:cNvCxnSpPr/>
          <p:nvPr/>
        </p:nvCxnSpPr>
        <p:spPr>
          <a:xfrm rot="10800000" flipH="1">
            <a:off x="3032125" y="4343400"/>
            <a:ext cx="76200" cy="762000"/>
          </a:xfrm>
          <a:prstGeom prst="straightConnector1">
            <a:avLst/>
          </a:prstGeom>
          <a:noFill/>
          <a:ln w="28575" cap="flat" cmpd="sng">
            <a:solidFill>
              <a:schemeClr val="dk1"/>
            </a:solidFill>
            <a:prstDash val="solid"/>
            <a:miter lim="5243"/>
            <a:headEnd type="none" w="med" len="med"/>
            <a:tailEnd type="triangle" w="med" len="med"/>
          </a:ln>
        </p:spPr>
      </p:cxnSp>
      <p:cxnSp>
        <p:nvCxnSpPr>
          <p:cNvPr id="846" name="Google Shape;846;p86"/>
          <p:cNvCxnSpPr/>
          <p:nvPr/>
        </p:nvCxnSpPr>
        <p:spPr>
          <a:xfrm rot="10800000">
            <a:off x="6080125" y="4343400"/>
            <a:ext cx="76200" cy="838200"/>
          </a:xfrm>
          <a:prstGeom prst="straightConnector1">
            <a:avLst/>
          </a:prstGeom>
          <a:noFill/>
          <a:ln w="28575" cap="flat" cmpd="sng">
            <a:solidFill>
              <a:schemeClr val="dk1"/>
            </a:solidFill>
            <a:prstDash val="solid"/>
            <a:miter lim="5243"/>
            <a:headEnd type="none" w="med" len="med"/>
            <a:tailEnd type="triangle" w="med" len="med"/>
          </a:ln>
        </p:spPr>
      </p:cxnSp>
      <p:sp>
        <p:nvSpPr>
          <p:cNvPr id="847" name="Google Shape;847;p86"/>
          <p:cNvSpPr txBox="1"/>
          <p:nvPr/>
        </p:nvSpPr>
        <p:spPr>
          <a:xfrm>
            <a:off x="2743200" y="6324600"/>
            <a:ext cx="3662362" cy="457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hlink"/>
              </a:buClr>
              <a:buSzPts val="2400"/>
              <a:buFont typeface="Arial"/>
              <a:buNone/>
            </a:pPr>
            <a:r>
              <a:rPr lang="en-US" sz="2400" b="0" i="0" u="none">
                <a:solidFill>
                  <a:schemeClr val="hlink"/>
                </a:solidFill>
                <a:latin typeface="Arial"/>
                <a:ea typeface="Arial"/>
                <a:cs typeface="Arial"/>
                <a:sym typeface="Arial"/>
              </a:rPr>
              <a:t>Physical Address Space</a:t>
            </a:r>
            <a:endParaRPr/>
          </a:p>
        </p:txBody>
      </p:sp>
      <p:sp>
        <p:nvSpPr>
          <p:cNvPr id="848" name="Google Shape;848;p86"/>
          <p:cNvSpPr txBox="1"/>
          <p:nvPr/>
        </p:nvSpPr>
        <p:spPr>
          <a:xfrm>
            <a:off x="9563100" y="4594225"/>
            <a:ext cx="3962400" cy="3365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F0000"/>
              </a:buClr>
              <a:buSzPts val="1600"/>
              <a:buFont typeface="Arial"/>
              <a:buNone/>
            </a:pPr>
            <a:r>
              <a:rPr lang="en-US" sz="1600" b="1" i="1" u="none">
                <a:solidFill>
                  <a:srgbClr val="FF0000"/>
                </a:solidFill>
                <a:latin typeface="Arial"/>
                <a:ea typeface="Arial"/>
                <a:cs typeface="Arial"/>
                <a:sym typeface="Arial"/>
              </a:rPr>
              <a:t>Load new Translation Map on Switch</a:t>
            </a:r>
            <a:endParaRPr/>
          </a:p>
        </p:txBody>
      </p:sp>
      <p:sp>
        <p:nvSpPr>
          <p:cNvPr id="849" name="Google Shape;849;p86"/>
          <p:cNvSpPr txBox="1"/>
          <p:nvPr/>
        </p:nvSpPr>
        <p:spPr>
          <a:xfrm>
            <a:off x="6457950" y="6356350"/>
            <a:ext cx="2057400" cy="365125"/>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800"/>
              <a:buFont typeface="Times New Roman"/>
              <a:buNone/>
            </a:pPr>
            <a:fld id="{00000000-1234-1234-1234-123412341234}" type="slidenum">
              <a:rPr lang="en-US" sz="1800" b="0" i="0" u="none">
                <a:solidFill>
                  <a:srgbClr val="000000"/>
                </a:solidFill>
                <a:latin typeface="Times New Roman"/>
                <a:ea typeface="Times New Roman"/>
                <a:cs typeface="Times New Roman"/>
                <a:sym typeface="Times New Roman"/>
              </a:rPr>
              <a:t>68</a:t>
            </a:fld>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853"/>
        <p:cNvGrpSpPr/>
        <p:nvPr/>
      </p:nvGrpSpPr>
      <p:grpSpPr>
        <a:xfrm>
          <a:off x="0" y="0"/>
          <a:ext cx="0" cy="0"/>
          <a:chOff x="0" y="0"/>
          <a:chExt cx="0" cy="0"/>
        </a:xfrm>
      </p:grpSpPr>
      <p:sp>
        <p:nvSpPr>
          <p:cNvPr id="854" name="Google Shape;854;p87"/>
          <p:cNvSpPr txBox="1">
            <a:spLocks noGrp="1"/>
          </p:cNvSpPr>
          <p:nvPr>
            <p:ph type="title"/>
          </p:nvPr>
        </p:nvSpPr>
        <p:spPr>
          <a:xfrm>
            <a:off x="457200" y="274637"/>
            <a:ext cx="8229600" cy="11430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rgbClr val="000000"/>
              </a:buClr>
              <a:buSzPts val="4400"/>
              <a:buFont typeface="Calibri"/>
              <a:buNone/>
            </a:pPr>
            <a:r>
              <a:rPr lang="en-US" sz="4400" b="0" i="0" u="none">
                <a:solidFill>
                  <a:srgbClr val="000000"/>
                </a:solidFill>
                <a:latin typeface="Calibri"/>
                <a:ea typeface="Calibri"/>
                <a:cs typeface="Calibri"/>
                <a:sym typeface="Calibri"/>
              </a:rPr>
              <a:t>Address </a:t>
            </a:r>
            <a:r>
              <a:rPr lang="en-US" sz="3600" b="0" i="0" u="none">
                <a:solidFill>
                  <a:schemeClr val="dk2"/>
                </a:solidFill>
                <a:latin typeface="Arial Black"/>
                <a:ea typeface="Arial Black"/>
                <a:cs typeface="Arial Black"/>
                <a:sym typeface="Arial Black"/>
              </a:rPr>
              <a:t>t</a:t>
            </a:r>
            <a:r>
              <a:rPr lang="en-US" sz="4400" b="0" i="0" u="none">
                <a:solidFill>
                  <a:srgbClr val="000000"/>
                </a:solidFill>
                <a:latin typeface="Calibri"/>
                <a:ea typeface="Calibri"/>
                <a:cs typeface="Calibri"/>
                <a:sym typeface="Calibri"/>
              </a:rPr>
              <a:t>ranslation and memory protection</a:t>
            </a:r>
            <a:endParaRPr/>
          </a:p>
        </p:txBody>
      </p:sp>
      <p:pic>
        <p:nvPicPr>
          <p:cNvPr id="855" name="Google Shape;855;p87" descr="ch8-01_abstract.pdf"/>
          <p:cNvPicPr preferRelativeResize="0">
            <a:picLocks noGrp="1"/>
          </p:cNvPicPr>
          <p:nvPr>
            <p:ph type="body" idx="1"/>
          </p:nvPr>
        </p:nvPicPr>
        <p:blipFill rotWithShape="1">
          <a:blip r:embed="rId3">
            <a:alphaModFix/>
          </a:blip>
          <a:srcRect l="-3259" r="-3259"/>
          <a:stretch/>
        </p:blipFill>
        <p:spPr>
          <a:xfrm>
            <a:off x="9426575" y="1047750"/>
            <a:ext cx="8229600" cy="4527550"/>
          </a:xfrm>
          <a:prstGeom prst="rect">
            <a:avLst/>
          </a:prstGeom>
          <a:noFill/>
          <a:ln>
            <a:noFill/>
          </a:ln>
        </p:spPr>
      </p:pic>
      <p:sp>
        <p:nvSpPr>
          <p:cNvPr id="856" name="Google Shape;856;p87"/>
          <p:cNvSpPr txBox="1"/>
          <p:nvPr/>
        </p:nvSpPr>
        <p:spPr>
          <a:xfrm>
            <a:off x="2257425" y="2016125"/>
            <a:ext cx="893762" cy="81915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dk1"/>
              </a:buClr>
              <a:buSzPts val="1200"/>
              <a:buFont typeface="Times New Roman"/>
              <a:buNone/>
            </a:pPr>
            <a:r>
              <a:rPr lang="en-US" sz="1200" b="0" i="0" u="none">
                <a:solidFill>
                  <a:schemeClr val="dk1"/>
                </a:solidFill>
                <a:latin typeface="Times New Roman"/>
                <a:ea typeface="Times New Roman"/>
                <a:cs typeface="Times New Roman"/>
                <a:sym typeface="Times New Roman"/>
              </a:rPr>
              <a:t>Processor</a:t>
            </a:r>
            <a:endParaRPr/>
          </a:p>
        </p:txBody>
      </p:sp>
      <p:sp>
        <p:nvSpPr>
          <p:cNvPr id="857" name="Google Shape;857;p87"/>
          <p:cNvSpPr txBox="1"/>
          <p:nvPr/>
        </p:nvSpPr>
        <p:spPr>
          <a:xfrm>
            <a:off x="4238625" y="2016125"/>
            <a:ext cx="957262" cy="81915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dk1"/>
              </a:buClr>
              <a:buSzPts val="1200"/>
              <a:buFont typeface="Times New Roman"/>
              <a:buNone/>
            </a:pPr>
            <a:r>
              <a:rPr lang="en-US" sz="1200" b="0" i="0" u="none">
                <a:solidFill>
                  <a:schemeClr val="dk1"/>
                </a:solidFill>
                <a:latin typeface="Times New Roman"/>
                <a:ea typeface="Times New Roman"/>
                <a:cs typeface="Times New Roman"/>
                <a:sym typeface="Times New Roman"/>
              </a:rPr>
              <a:t>Translation</a:t>
            </a:r>
            <a:endParaRPr/>
          </a:p>
        </p:txBody>
      </p:sp>
      <p:sp>
        <p:nvSpPr>
          <p:cNvPr id="858" name="Google Shape;858;p87"/>
          <p:cNvSpPr txBox="1"/>
          <p:nvPr/>
        </p:nvSpPr>
        <p:spPr>
          <a:xfrm>
            <a:off x="5610225" y="3768725"/>
            <a:ext cx="957262" cy="81915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dk1"/>
              </a:buClr>
              <a:buSzPts val="1200"/>
              <a:buFont typeface="Times New Roman"/>
              <a:buNone/>
            </a:pPr>
            <a:r>
              <a:rPr lang="en-US" sz="1200" b="0" i="0" u="none">
                <a:solidFill>
                  <a:schemeClr val="dk1"/>
                </a:solidFill>
                <a:latin typeface="Times New Roman"/>
                <a:ea typeface="Times New Roman"/>
                <a:cs typeface="Times New Roman"/>
                <a:sym typeface="Times New Roman"/>
              </a:rPr>
              <a:t>Physical Memory</a:t>
            </a:r>
            <a:endParaRPr/>
          </a:p>
        </p:txBody>
      </p:sp>
      <p:cxnSp>
        <p:nvCxnSpPr>
          <p:cNvPr id="859" name="Google Shape;859;p87"/>
          <p:cNvCxnSpPr/>
          <p:nvPr/>
        </p:nvCxnSpPr>
        <p:spPr>
          <a:xfrm>
            <a:off x="3151187" y="2425700"/>
            <a:ext cx="1087437" cy="0"/>
          </a:xfrm>
          <a:prstGeom prst="straightConnector1">
            <a:avLst/>
          </a:prstGeom>
          <a:noFill/>
          <a:ln w="9525" cap="flat" cmpd="sng">
            <a:solidFill>
              <a:srgbClr val="000000"/>
            </a:solidFill>
            <a:prstDash val="solid"/>
            <a:miter lim="800000"/>
            <a:headEnd type="none" w="med" len="med"/>
            <a:tailEnd type="stealth" w="med" len="med"/>
          </a:ln>
        </p:spPr>
      </p:cxnSp>
      <p:sp>
        <p:nvSpPr>
          <p:cNvPr id="860" name="Google Shape;860;p87"/>
          <p:cNvSpPr/>
          <p:nvPr/>
        </p:nvSpPr>
        <p:spPr>
          <a:xfrm>
            <a:off x="4700587" y="3062287"/>
            <a:ext cx="885825" cy="1131887"/>
          </a:xfrm>
          <a:custGeom>
            <a:avLst/>
            <a:gdLst/>
            <a:ahLst/>
            <a:cxnLst/>
            <a:rect l="l" t="t" r="r" b="b"/>
            <a:pathLst>
              <a:path w="35384" h="45276" extrusionOk="0">
                <a:moveTo>
                  <a:pt x="0" y="0"/>
                </a:moveTo>
                <a:lnTo>
                  <a:pt x="0" y="44896"/>
                </a:lnTo>
                <a:lnTo>
                  <a:pt x="35384" y="45276"/>
                </a:lnTo>
              </a:path>
            </a:pathLst>
          </a:custGeom>
          <a:noFill/>
          <a:ln w="9525" cap="flat" cmpd="sng">
            <a:solidFill>
              <a:srgbClr val="000000"/>
            </a:solidFill>
            <a:prstDash val="solid"/>
            <a:round/>
            <a:headEnd type="none" w="sm" len="sm"/>
            <a:tailEnd type="stealth" w="med" len="med"/>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2400" b="0" i="0" u="none">
              <a:solidFill>
                <a:schemeClr val="dk1"/>
              </a:solidFill>
              <a:latin typeface="Times New Roman"/>
              <a:ea typeface="Times New Roman"/>
              <a:cs typeface="Times New Roman"/>
              <a:sym typeface="Times New Roman"/>
            </a:endParaRPr>
          </a:p>
        </p:txBody>
      </p:sp>
      <p:cxnSp>
        <p:nvCxnSpPr>
          <p:cNvPr id="861" name="Google Shape;861;p87"/>
          <p:cNvCxnSpPr/>
          <p:nvPr/>
        </p:nvCxnSpPr>
        <p:spPr>
          <a:xfrm>
            <a:off x="6078537" y="4587875"/>
            <a:ext cx="1587" cy="330200"/>
          </a:xfrm>
          <a:prstGeom prst="straightConnector1">
            <a:avLst/>
          </a:prstGeom>
          <a:noFill/>
          <a:ln w="9525" cap="flat" cmpd="sng">
            <a:solidFill>
              <a:srgbClr val="000000"/>
            </a:solidFill>
            <a:prstDash val="solid"/>
            <a:miter lim="800000"/>
            <a:headEnd type="none" w="med" len="med"/>
            <a:tailEnd type="stealth" w="med" len="med"/>
          </a:ln>
        </p:spPr>
      </p:cxnSp>
      <p:sp>
        <p:nvSpPr>
          <p:cNvPr id="862" name="Google Shape;862;p87"/>
          <p:cNvSpPr/>
          <p:nvPr/>
        </p:nvSpPr>
        <p:spPr>
          <a:xfrm>
            <a:off x="2693987" y="4527550"/>
            <a:ext cx="3405187" cy="969962"/>
          </a:xfrm>
          <a:custGeom>
            <a:avLst/>
            <a:gdLst/>
            <a:ahLst/>
            <a:cxnLst/>
            <a:rect l="l" t="t" r="r" b="b"/>
            <a:pathLst>
              <a:path w="136208" h="38808" extrusionOk="0">
                <a:moveTo>
                  <a:pt x="135828" y="25491"/>
                </a:moveTo>
                <a:lnTo>
                  <a:pt x="136208" y="38808"/>
                </a:lnTo>
                <a:lnTo>
                  <a:pt x="0" y="38427"/>
                </a:lnTo>
                <a:lnTo>
                  <a:pt x="0" y="0"/>
                </a:lnTo>
              </a:path>
            </a:pathLst>
          </a:custGeom>
          <a:noFill/>
          <a:ln w="9525" cap="flat" cmpd="sng">
            <a:solidFill>
              <a:srgbClr val="000000"/>
            </a:solidFill>
            <a:prstDash val="solid"/>
            <a:round/>
            <a:headEnd type="none" w="sm" len="sm"/>
            <a:tailEnd type="stealth" w="med" len="med"/>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2400" b="0" i="0" u="none">
              <a:solidFill>
                <a:schemeClr val="dk1"/>
              </a:solidFill>
              <a:latin typeface="Times New Roman"/>
              <a:ea typeface="Times New Roman"/>
              <a:cs typeface="Times New Roman"/>
              <a:sym typeface="Times New Roman"/>
            </a:endParaRPr>
          </a:p>
        </p:txBody>
      </p:sp>
      <p:cxnSp>
        <p:nvCxnSpPr>
          <p:cNvPr id="863" name="Google Shape;863;p87"/>
          <p:cNvCxnSpPr/>
          <p:nvPr/>
        </p:nvCxnSpPr>
        <p:spPr>
          <a:xfrm rot="10800000" flipH="1">
            <a:off x="2693987" y="2835275"/>
            <a:ext cx="9525" cy="1387475"/>
          </a:xfrm>
          <a:prstGeom prst="straightConnector1">
            <a:avLst/>
          </a:prstGeom>
          <a:noFill/>
          <a:ln w="9525" cap="flat" cmpd="sng">
            <a:solidFill>
              <a:srgbClr val="000000"/>
            </a:solidFill>
            <a:prstDash val="solid"/>
            <a:miter lim="800000"/>
            <a:headEnd type="none" w="med" len="med"/>
            <a:tailEnd type="stealth" w="med" len="med"/>
          </a:ln>
        </p:spPr>
      </p:cxnSp>
      <p:sp>
        <p:nvSpPr>
          <p:cNvPr id="864" name="Google Shape;864;p87"/>
          <p:cNvSpPr txBox="1"/>
          <p:nvPr/>
        </p:nvSpPr>
        <p:spPr>
          <a:xfrm>
            <a:off x="2436812" y="4203700"/>
            <a:ext cx="714375" cy="180975"/>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200"/>
              <a:buFont typeface="Times New Roman"/>
              <a:buNone/>
            </a:pPr>
            <a:r>
              <a:rPr lang="en-US" sz="1200" b="0" i="0" u="none">
                <a:solidFill>
                  <a:schemeClr val="dk1"/>
                </a:solidFill>
                <a:latin typeface="Times New Roman"/>
                <a:ea typeface="Times New Roman"/>
                <a:cs typeface="Times New Roman"/>
                <a:sym typeface="Times New Roman"/>
              </a:rPr>
              <a:t>Data</a:t>
            </a:r>
            <a:endParaRPr/>
          </a:p>
        </p:txBody>
      </p:sp>
      <p:sp>
        <p:nvSpPr>
          <p:cNvPr id="865" name="Google Shape;865;p87"/>
          <p:cNvSpPr txBox="1"/>
          <p:nvPr/>
        </p:nvSpPr>
        <p:spPr>
          <a:xfrm>
            <a:off x="5789612" y="4813300"/>
            <a:ext cx="714375" cy="180975"/>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200"/>
              <a:buFont typeface="Times New Roman"/>
              <a:buNone/>
            </a:pPr>
            <a:r>
              <a:rPr lang="en-US" sz="1200" b="0" i="0" u="none">
                <a:solidFill>
                  <a:schemeClr val="dk1"/>
                </a:solidFill>
                <a:latin typeface="Times New Roman"/>
                <a:ea typeface="Times New Roman"/>
                <a:cs typeface="Times New Roman"/>
                <a:sym typeface="Times New Roman"/>
              </a:rPr>
              <a:t>Data</a:t>
            </a:r>
            <a:endParaRPr/>
          </a:p>
        </p:txBody>
      </p:sp>
      <p:sp>
        <p:nvSpPr>
          <p:cNvPr id="866" name="Google Shape;866;p87"/>
          <p:cNvSpPr txBox="1"/>
          <p:nvPr/>
        </p:nvSpPr>
        <p:spPr>
          <a:xfrm>
            <a:off x="4418012" y="2755900"/>
            <a:ext cx="714375" cy="180975"/>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200"/>
              <a:buFont typeface="Times New Roman"/>
              <a:buNone/>
            </a:pPr>
            <a:r>
              <a:rPr lang="en-US" sz="1200" b="0" i="0" u="none">
                <a:solidFill>
                  <a:schemeClr val="dk1"/>
                </a:solidFill>
                <a:latin typeface="Times New Roman"/>
                <a:ea typeface="Times New Roman"/>
                <a:cs typeface="Times New Roman"/>
                <a:sym typeface="Times New Roman"/>
              </a:rPr>
              <a:t>Valid</a:t>
            </a:r>
            <a:endParaRPr/>
          </a:p>
        </p:txBody>
      </p:sp>
      <p:sp>
        <p:nvSpPr>
          <p:cNvPr id="867" name="Google Shape;867;p87"/>
          <p:cNvSpPr txBox="1"/>
          <p:nvPr/>
        </p:nvSpPr>
        <p:spPr>
          <a:xfrm>
            <a:off x="5132387" y="2254250"/>
            <a:ext cx="712787" cy="180975"/>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200"/>
              <a:buFont typeface="Times New Roman"/>
              <a:buNone/>
            </a:pPr>
            <a:r>
              <a:rPr lang="en-US" sz="1200" b="0" i="0" u="none">
                <a:solidFill>
                  <a:schemeClr val="dk1"/>
                </a:solidFill>
                <a:latin typeface="Times New Roman"/>
                <a:ea typeface="Times New Roman"/>
                <a:cs typeface="Times New Roman"/>
                <a:sym typeface="Times New Roman"/>
              </a:rPr>
              <a:t>Invalid</a:t>
            </a:r>
            <a:endParaRPr/>
          </a:p>
        </p:txBody>
      </p:sp>
      <p:cxnSp>
        <p:nvCxnSpPr>
          <p:cNvPr id="868" name="Google Shape;868;p87"/>
          <p:cNvCxnSpPr/>
          <p:nvPr/>
        </p:nvCxnSpPr>
        <p:spPr>
          <a:xfrm>
            <a:off x="5727700" y="2425700"/>
            <a:ext cx="352425" cy="9525"/>
          </a:xfrm>
          <a:prstGeom prst="straightConnector1">
            <a:avLst/>
          </a:prstGeom>
          <a:noFill/>
          <a:ln w="9525" cap="flat" cmpd="sng">
            <a:solidFill>
              <a:srgbClr val="000000"/>
            </a:solidFill>
            <a:prstDash val="solid"/>
            <a:miter lim="800000"/>
            <a:headEnd type="none" w="med" len="med"/>
            <a:tailEnd type="stealth" w="med" len="med"/>
          </a:ln>
        </p:spPr>
      </p:cxnSp>
      <p:sp>
        <p:nvSpPr>
          <p:cNvPr id="869" name="Google Shape;869;p87"/>
          <p:cNvSpPr txBox="1"/>
          <p:nvPr/>
        </p:nvSpPr>
        <p:spPr>
          <a:xfrm>
            <a:off x="6094412" y="2146300"/>
            <a:ext cx="958850" cy="180975"/>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200"/>
              <a:buFont typeface="Times New Roman"/>
              <a:buNone/>
            </a:pPr>
            <a:r>
              <a:rPr lang="en-US" sz="1200" b="0" i="0" u="none">
                <a:solidFill>
                  <a:schemeClr val="dk1"/>
                </a:solidFill>
                <a:latin typeface="Times New Roman"/>
                <a:ea typeface="Times New Roman"/>
                <a:cs typeface="Times New Roman"/>
                <a:sym typeface="Times New Roman"/>
              </a:rPr>
              <a:t>Raise</a:t>
            </a:r>
            <a:endParaRPr/>
          </a:p>
          <a:p>
            <a:pPr marL="0" marR="0" lvl="0" indent="0" algn="l" rtl="0">
              <a:lnSpc>
                <a:spcPct val="100000"/>
              </a:lnSpc>
              <a:spcBef>
                <a:spcPts val="0"/>
              </a:spcBef>
              <a:spcAft>
                <a:spcPts val="0"/>
              </a:spcAft>
              <a:buClr>
                <a:schemeClr val="dk1"/>
              </a:buClr>
              <a:buSzPts val="1200"/>
              <a:buFont typeface="Times New Roman"/>
              <a:buNone/>
            </a:pPr>
            <a:r>
              <a:rPr lang="en-US" sz="1200" b="0" i="0" u="none">
                <a:solidFill>
                  <a:schemeClr val="dk1"/>
                </a:solidFill>
                <a:latin typeface="Times New Roman"/>
                <a:ea typeface="Times New Roman"/>
                <a:cs typeface="Times New Roman"/>
                <a:sym typeface="Times New Roman"/>
              </a:rPr>
              <a:t>Exception</a:t>
            </a:r>
            <a:endParaRPr/>
          </a:p>
        </p:txBody>
      </p:sp>
      <p:sp>
        <p:nvSpPr>
          <p:cNvPr id="870" name="Google Shape;870;p87"/>
          <p:cNvSpPr txBox="1"/>
          <p:nvPr/>
        </p:nvSpPr>
        <p:spPr>
          <a:xfrm>
            <a:off x="4722812" y="4127500"/>
            <a:ext cx="958850" cy="180975"/>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200"/>
              <a:buFont typeface="Times New Roman"/>
              <a:buNone/>
            </a:pPr>
            <a:r>
              <a:rPr lang="en-US" sz="1200" b="0" i="0" u="none">
                <a:solidFill>
                  <a:schemeClr val="dk1"/>
                </a:solidFill>
                <a:latin typeface="Times New Roman"/>
                <a:ea typeface="Times New Roman"/>
                <a:cs typeface="Times New Roman"/>
                <a:sym typeface="Times New Roman"/>
              </a:rPr>
              <a:t>Physical address</a:t>
            </a:r>
            <a:endParaRPr/>
          </a:p>
        </p:txBody>
      </p:sp>
      <p:sp>
        <p:nvSpPr>
          <p:cNvPr id="871" name="Google Shape;871;p87"/>
          <p:cNvSpPr txBox="1"/>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2"/>
              </a:buClr>
              <a:buSzPts val="1400"/>
              <a:buFont typeface="Arial"/>
              <a:buNone/>
            </a:pPr>
            <a:fld id="{00000000-1234-1234-1234-123412341234}" type="slidenum">
              <a:rPr lang="en-US" sz="1400" b="0" i="0" u="none">
                <a:solidFill>
                  <a:schemeClr val="lt2"/>
                </a:solidFill>
                <a:latin typeface="Arial"/>
                <a:ea typeface="Arial"/>
                <a:cs typeface="Arial"/>
                <a:sym typeface="Arial"/>
              </a:rPr>
              <a:t>69</a:t>
            </a:fld>
            <a:endParaRPr/>
          </a:p>
        </p:txBody>
      </p:sp>
      <p:sp>
        <p:nvSpPr>
          <p:cNvPr id="872" name="Google Shape;872;p87"/>
          <p:cNvSpPr txBox="1"/>
          <p:nvPr/>
        </p:nvSpPr>
        <p:spPr>
          <a:xfrm>
            <a:off x="3303587" y="1949450"/>
            <a:ext cx="1019175" cy="180975"/>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200"/>
              <a:buFont typeface="Times New Roman"/>
              <a:buNone/>
            </a:pPr>
            <a:r>
              <a:rPr lang="en-US" sz="1200" b="0" i="0" u="none">
                <a:solidFill>
                  <a:schemeClr val="dk1"/>
                </a:solidFill>
                <a:latin typeface="Times New Roman"/>
                <a:ea typeface="Times New Roman"/>
                <a:cs typeface="Times New Roman"/>
                <a:sym typeface="Times New Roman"/>
              </a:rPr>
              <a:t>Virtual address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25"/>
          <p:cNvSpPr txBox="1"/>
          <p:nvPr/>
        </p:nvSpPr>
        <p:spPr>
          <a:xfrm>
            <a:off x="3124200" y="6229350"/>
            <a:ext cx="2895600" cy="457200"/>
          </a:xfrm>
          <a:prstGeom prst="rect">
            <a:avLst/>
          </a:prstGeom>
          <a:noFill/>
          <a:ln>
            <a:noFill/>
          </a:ln>
        </p:spPr>
        <p:txBody>
          <a:bodyPr spcFirstLastPara="1" wrap="square" lIns="91425" tIns="45700" rIns="91425" bIns="45700" anchor="b" anchorCtr="0">
            <a:noAutofit/>
          </a:bodyPr>
          <a:lstStyle/>
          <a:p>
            <a:pPr marL="0" marR="0" lvl="0" indent="0" algn="ctr" rtl="0">
              <a:lnSpc>
                <a:spcPct val="100000"/>
              </a:lnSpc>
              <a:spcBef>
                <a:spcPts val="0"/>
              </a:spcBef>
              <a:spcAft>
                <a:spcPts val="0"/>
              </a:spcAft>
              <a:buClr>
                <a:schemeClr val="lt2"/>
              </a:buClr>
              <a:buSzPts val="1400"/>
              <a:buFont typeface="Arial"/>
              <a:buNone/>
            </a:pPr>
            <a:r>
              <a:rPr lang="en-US" sz="1400" b="0" i="0" u="none" strike="noStrike" cap="none">
                <a:solidFill>
                  <a:schemeClr val="lt2"/>
                </a:solidFill>
                <a:latin typeface="Arial"/>
                <a:ea typeface="Arial"/>
                <a:cs typeface="Arial"/>
                <a:sym typeface="Arial"/>
              </a:rPr>
              <a:t>Principles of Operating Systems - Lecture 1</a:t>
            </a:r>
            <a:endParaRPr/>
          </a:p>
        </p:txBody>
      </p:sp>
      <p:sp>
        <p:nvSpPr>
          <p:cNvPr id="187" name="Google Shape;187;p25"/>
          <p:cNvSpPr txBox="1"/>
          <p:nvPr/>
        </p:nvSpPr>
        <p:spPr>
          <a:xfrm>
            <a:off x="6731000" y="6229350"/>
            <a:ext cx="19050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lt2"/>
              </a:buClr>
              <a:buSzPts val="1400"/>
              <a:buFont typeface="Arial"/>
              <a:buNone/>
            </a:pPr>
            <a:fld id="{00000000-1234-1234-1234-123412341234}" type="slidenum">
              <a:rPr lang="en-US" sz="1400" b="0" i="0" u="none" strike="noStrike" cap="none">
                <a:solidFill>
                  <a:schemeClr val="lt2"/>
                </a:solidFill>
                <a:latin typeface="Arial"/>
                <a:ea typeface="Arial"/>
                <a:cs typeface="Arial"/>
                <a:sym typeface="Arial"/>
              </a:rPr>
              <a:t>7</a:t>
            </a:fld>
            <a:endParaRPr/>
          </a:p>
        </p:txBody>
      </p:sp>
      <p:sp>
        <p:nvSpPr>
          <p:cNvPr id="188" name="Google Shape;188;p25"/>
          <p:cNvSpPr txBox="1">
            <a:spLocks noGrp="1"/>
          </p:cNvSpPr>
          <p:nvPr>
            <p:ph type="title"/>
          </p:nvPr>
        </p:nvSpPr>
        <p:spPr>
          <a:xfrm>
            <a:off x="406400" y="228600"/>
            <a:ext cx="7772400" cy="11430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2"/>
              </a:buClr>
              <a:buSzPts val="3600"/>
              <a:buFont typeface="Arial Black"/>
              <a:buNone/>
            </a:pPr>
            <a:r>
              <a:rPr lang="en-US" sz="3600" b="0" i="0" u="none">
                <a:solidFill>
                  <a:schemeClr val="dk2"/>
                </a:solidFill>
                <a:latin typeface="Arial Black"/>
                <a:ea typeface="Arial Black"/>
                <a:cs typeface="Arial Black"/>
                <a:sym typeface="Arial Black"/>
              </a:rPr>
              <a:t>What is an Operating System?</a:t>
            </a:r>
            <a:endParaRPr/>
          </a:p>
        </p:txBody>
      </p:sp>
      <p:sp>
        <p:nvSpPr>
          <p:cNvPr id="189" name="Google Shape;189;p25"/>
          <p:cNvSpPr txBox="1">
            <a:spLocks noGrp="1"/>
          </p:cNvSpPr>
          <p:nvPr>
            <p:ph type="body" idx="1"/>
          </p:nvPr>
        </p:nvSpPr>
        <p:spPr>
          <a:xfrm>
            <a:off x="381000" y="1676400"/>
            <a:ext cx="8255000" cy="4419600"/>
          </a:xfrm>
          <a:prstGeom prst="rect">
            <a:avLst/>
          </a:prstGeom>
          <a:noFill/>
          <a:ln>
            <a:noFill/>
          </a:ln>
        </p:spPr>
        <p:txBody>
          <a:bodyPr spcFirstLastPara="1" wrap="square" lIns="91425" tIns="45700" rIns="91425" bIns="45700" anchor="t" anchorCtr="0">
            <a:noAutofit/>
          </a:bodyPr>
          <a:lstStyle/>
          <a:p>
            <a:pPr marL="342900" lvl="0" indent="-342900" algn="l" rtl="0">
              <a:lnSpc>
                <a:spcPct val="100000"/>
              </a:lnSpc>
              <a:spcBef>
                <a:spcPts val="0"/>
              </a:spcBef>
              <a:spcAft>
                <a:spcPts val="0"/>
              </a:spcAft>
              <a:buClr>
                <a:schemeClr val="accent2"/>
              </a:buClr>
              <a:buSzPts val="2800"/>
              <a:buFont typeface="Arial"/>
              <a:buChar char="●"/>
            </a:pPr>
            <a:r>
              <a:rPr lang="en-US" sz="2800" b="0" i="0" u="none">
                <a:solidFill>
                  <a:schemeClr val="dk1"/>
                </a:solidFill>
                <a:latin typeface="Tahoma"/>
                <a:ea typeface="Tahoma"/>
                <a:cs typeface="Tahoma"/>
                <a:sym typeface="Tahoma"/>
              </a:rPr>
              <a:t>An OS is a program that acts an intermediary between the user of a computer and computer hardware.</a:t>
            </a:r>
            <a:endParaRPr/>
          </a:p>
          <a:p>
            <a:pPr marL="342900" lvl="0" indent="-342900" algn="l" rtl="0">
              <a:lnSpc>
                <a:spcPct val="100000"/>
              </a:lnSpc>
              <a:spcBef>
                <a:spcPts val="560"/>
              </a:spcBef>
              <a:spcAft>
                <a:spcPts val="0"/>
              </a:spcAft>
              <a:buClr>
                <a:schemeClr val="accent2"/>
              </a:buClr>
              <a:buSzPts val="2800"/>
              <a:buFont typeface="Arial"/>
              <a:buChar char="●"/>
            </a:pPr>
            <a:r>
              <a:rPr lang="en-US" sz="2800" b="0" i="0" u="none">
                <a:solidFill>
                  <a:schemeClr val="dk1"/>
                </a:solidFill>
                <a:latin typeface="Tahoma"/>
                <a:ea typeface="Tahoma"/>
                <a:cs typeface="Tahoma"/>
                <a:sym typeface="Tahoma"/>
              </a:rPr>
              <a:t>Major cost of general purpose computing is software.</a:t>
            </a:r>
            <a:endParaRPr/>
          </a:p>
          <a:p>
            <a:pPr marL="742950" lvl="1" indent="-285750" algn="l" rtl="0">
              <a:lnSpc>
                <a:spcPct val="100000"/>
              </a:lnSpc>
              <a:spcBef>
                <a:spcPts val="480"/>
              </a:spcBef>
              <a:spcAft>
                <a:spcPts val="0"/>
              </a:spcAft>
              <a:buClr>
                <a:schemeClr val="accent2"/>
              </a:buClr>
              <a:buSzPts val="2400"/>
              <a:buFont typeface="Arial"/>
              <a:buChar char="●"/>
            </a:pPr>
            <a:r>
              <a:rPr lang="en-US" sz="2400" b="0" i="0" u="none">
                <a:solidFill>
                  <a:schemeClr val="dk1"/>
                </a:solidFill>
                <a:latin typeface="Tahoma"/>
                <a:ea typeface="Tahoma"/>
                <a:cs typeface="Tahoma"/>
                <a:sym typeface="Tahoma"/>
              </a:rPr>
              <a:t>OS simplifies and manages the complexity of running application programs efficiently.</a:t>
            </a:r>
            <a:endParaRP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876"/>
        <p:cNvGrpSpPr/>
        <p:nvPr/>
      </p:nvGrpSpPr>
      <p:grpSpPr>
        <a:xfrm>
          <a:off x="0" y="0"/>
          <a:ext cx="0" cy="0"/>
          <a:chOff x="0" y="0"/>
          <a:chExt cx="0" cy="0"/>
        </a:xfrm>
      </p:grpSpPr>
      <p:sp>
        <p:nvSpPr>
          <p:cNvPr id="877" name="Google Shape;877;p88"/>
          <p:cNvSpPr txBox="1">
            <a:spLocks noGrp="1"/>
          </p:cNvSpPr>
          <p:nvPr>
            <p:ph type="title"/>
          </p:nvPr>
        </p:nvSpPr>
        <p:spPr>
          <a:xfrm>
            <a:off x="381000" y="277812"/>
            <a:ext cx="8229600" cy="636587"/>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000000"/>
              </a:buClr>
              <a:buSzPts val="3300"/>
              <a:buFont typeface="Arial"/>
              <a:buNone/>
            </a:pPr>
            <a:r>
              <a:rPr lang="en-US" sz="3300" b="0" i="0" u="none">
                <a:solidFill>
                  <a:srgbClr val="000000"/>
                </a:solidFill>
                <a:latin typeface="Arial"/>
                <a:ea typeface="Arial"/>
                <a:cs typeface="Arial"/>
                <a:sym typeface="Arial"/>
              </a:rPr>
              <a:t>Memory Protection</a:t>
            </a:r>
            <a:endParaRPr/>
          </a:p>
        </p:txBody>
      </p:sp>
      <p:sp>
        <p:nvSpPr>
          <p:cNvPr id="878" name="Google Shape;878;p88"/>
          <p:cNvSpPr txBox="1">
            <a:spLocks noGrp="1"/>
          </p:cNvSpPr>
          <p:nvPr>
            <p:ph type="body" idx="1"/>
          </p:nvPr>
        </p:nvSpPr>
        <p:spPr>
          <a:xfrm>
            <a:off x="457200" y="1905000"/>
            <a:ext cx="8058150" cy="3505200"/>
          </a:xfrm>
          <a:prstGeom prst="rect">
            <a:avLst/>
          </a:prstGeom>
          <a:noFill/>
          <a:ln>
            <a:noFill/>
          </a:ln>
        </p:spPr>
        <p:txBody>
          <a:bodyPr spcFirstLastPara="1" wrap="square" lIns="91425" tIns="45700" rIns="91425" bIns="45700" anchor="t" anchorCtr="0">
            <a:noAutofit/>
          </a:bodyPr>
          <a:lstStyle/>
          <a:p>
            <a:pPr marL="171450" lvl="0" indent="-171450" algn="l" rtl="0">
              <a:lnSpc>
                <a:spcPct val="90000"/>
              </a:lnSpc>
              <a:spcBef>
                <a:spcPts val="0"/>
              </a:spcBef>
              <a:spcAft>
                <a:spcPts val="0"/>
              </a:spcAft>
              <a:buClr>
                <a:srgbClr val="000000"/>
              </a:buClr>
              <a:buSzPts val="2400"/>
              <a:buFont typeface="Arial"/>
              <a:buChar char="•"/>
            </a:pPr>
            <a:r>
              <a:rPr lang="en-US" sz="2400" b="0" i="0" u="none">
                <a:solidFill>
                  <a:schemeClr val="dk1"/>
                </a:solidFill>
                <a:latin typeface="Tahoma"/>
                <a:ea typeface="Tahoma"/>
                <a:cs typeface="Tahoma"/>
                <a:sym typeface="Tahoma"/>
              </a:rPr>
              <a:t>When a process is running, only memory in that process address space must be accessible.</a:t>
            </a:r>
            <a:endParaRPr/>
          </a:p>
          <a:p>
            <a:pPr marL="171450" lvl="0" indent="-171450" algn="l" rtl="0">
              <a:lnSpc>
                <a:spcPct val="90000"/>
              </a:lnSpc>
              <a:spcBef>
                <a:spcPts val="700"/>
              </a:spcBef>
              <a:spcAft>
                <a:spcPts val="0"/>
              </a:spcAft>
              <a:buClr>
                <a:srgbClr val="000000"/>
              </a:buClr>
              <a:buSzPts val="2400"/>
              <a:buFont typeface="Arial"/>
              <a:buChar char="•"/>
            </a:pPr>
            <a:r>
              <a:rPr lang="en-US" sz="2400" b="0" i="0" u="none">
                <a:solidFill>
                  <a:srgbClr val="000000"/>
                </a:solidFill>
                <a:latin typeface="Arial"/>
                <a:ea typeface="Arial"/>
                <a:cs typeface="Arial"/>
                <a:sym typeface="Arial"/>
              </a:rPr>
              <a:t>When executing in</a:t>
            </a:r>
            <a:r>
              <a:rPr lang="en-US" sz="2400" b="0" i="0" u="none">
                <a:solidFill>
                  <a:schemeClr val="dk1"/>
                </a:solidFill>
                <a:latin typeface="Tahoma"/>
                <a:ea typeface="Tahoma"/>
                <a:cs typeface="Tahoma"/>
                <a:sym typeface="Tahoma"/>
              </a:rPr>
              <a:t> kernel</a:t>
            </a:r>
            <a:r>
              <a:rPr lang="en-US" sz="2400" b="0" i="0" u="none">
                <a:solidFill>
                  <a:srgbClr val="000000"/>
                </a:solidFill>
                <a:latin typeface="Arial"/>
                <a:ea typeface="Arial"/>
                <a:cs typeface="Arial"/>
                <a:sym typeface="Arial"/>
              </a:rPr>
              <a:t> mode, the </a:t>
            </a:r>
            <a:r>
              <a:rPr lang="en-US" sz="2400" b="0" i="0" u="none">
                <a:solidFill>
                  <a:schemeClr val="dk1"/>
                </a:solidFill>
                <a:latin typeface="Tahoma"/>
                <a:ea typeface="Tahoma"/>
                <a:cs typeface="Tahoma"/>
                <a:sym typeface="Tahoma"/>
              </a:rPr>
              <a:t>kernel</a:t>
            </a:r>
            <a:r>
              <a:rPr lang="en-US" sz="2400" b="0" i="0" u="none">
                <a:solidFill>
                  <a:srgbClr val="000000"/>
                </a:solidFill>
                <a:latin typeface="Arial"/>
                <a:ea typeface="Arial"/>
                <a:cs typeface="Arial"/>
                <a:sym typeface="Arial"/>
              </a:rPr>
              <a:t> has unrestricted access to </a:t>
            </a:r>
            <a:r>
              <a:rPr lang="en-US" sz="2400" b="0" i="0" u="none">
                <a:solidFill>
                  <a:schemeClr val="dk1"/>
                </a:solidFill>
                <a:latin typeface="Tahoma"/>
                <a:ea typeface="Tahoma"/>
                <a:cs typeface="Tahoma"/>
                <a:sym typeface="Tahoma"/>
              </a:rPr>
              <a:t>all</a:t>
            </a:r>
            <a:r>
              <a:rPr lang="en-US" sz="2400" b="0" i="0" u="none">
                <a:solidFill>
                  <a:srgbClr val="000000"/>
                </a:solidFill>
                <a:latin typeface="Arial"/>
                <a:ea typeface="Arial"/>
                <a:cs typeface="Arial"/>
                <a:sym typeface="Arial"/>
              </a:rPr>
              <a:t> memory.</a:t>
            </a:r>
            <a:endParaRPr/>
          </a:p>
          <a:p>
            <a:pPr marL="171450" lvl="0" indent="-171450" algn="l" rtl="0">
              <a:lnSpc>
                <a:spcPct val="100000"/>
              </a:lnSpc>
              <a:spcBef>
                <a:spcPts val="0"/>
              </a:spcBef>
              <a:spcAft>
                <a:spcPts val="0"/>
              </a:spcAft>
              <a:buClr>
                <a:srgbClr val="FFFFFF"/>
              </a:buClr>
              <a:buSzPts val="2400"/>
              <a:buFont typeface="Arial"/>
              <a:buChar char="•"/>
            </a:pPr>
            <a:r>
              <a:rPr lang="en-US" sz="2400" b="0" i="0" u="none">
                <a:solidFill>
                  <a:srgbClr val="FFFFFF"/>
                </a:solidFill>
                <a:latin typeface="Tahoma"/>
                <a:ea typeface="Tahoma"/>
                <a:cs typeface="Tahoma"/>
                <a:sym typeface="Tahoma"/>
              </a:rPr>
              <a:t>Must provide memory protection at least for the interrupt vector and the interrupt service routines.</a:t>
            </a:r>
            <a:endParaRPr/>
          </a:p>
        </p:txBody>
      </p:sp>
      <p:sp>
        <p:nvSpPr>
          <p:cNvPr id="879" name="Google Shape;879;p88"/>
          <p:cNvSpPr txBox="1"/>
          <p:nvPr/>
        </p:nvSpPr>
        <p:spPr>
          <a:xfrm>
            <a:off x="6457950" y="6356350"/>
            <a:ext cx="2057400" cy="365125"/>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800"/>
              <a:buFont typeface="Times New Roman"/>
              <a:buNone/>
            </a:pPr>
            <a:fld id="{00000000-1234-1234-1234-123412341234}" type="slidenum">
              <a:rPr lang="en-US" sz="1800" b="0" i="0" u="none">
                <a:solidFill>
                  <a:srgbClr val="000000"/>
                </a:solidFill>
                <a:latin typeface="Times New Roman"/>
                <a:ea typeface="Times New Roman"/>
                <a:cs typeface="Times New Roman"/>
                <a:sym typeface="Times New Roman"/>
              </a:rPr>
              <a:t>70</a:t>
            </a:fld>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883"/>
        <p:cNvGrpSpPr/>
        <p:nvPr/>
      </p:nvGrpSpPr>
      <p:grpSpPr>
        <a:xfrm>
          <a:off x="0" y="0"/>
          <a:ext cx="0" cy="0"/>
          <a:chOff x="0" y="0"/>
          <a:chExt cx="0" cy="0"/>
        </a:xfrm>
      </p:grpSpPr>
      <p:sp>
        <p:nvSpPr>
          <p:cNvPr id="884" name="Google Shape;884;p89"/>
          <p:cNvSpPr txBox="1">
            <a:spLocks noGrp="1"/>
          </p:cNvSpPr>
          <p:nvPr>
            <p:ph type="title"/>
          </p:nvPr>
        </p:nvSpPr>
        <p:spPr>
          <a:xfrm>
            <a:off x="381000" y="277812"/>
            <a:ext cx="8229600" cy="636587"/>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000000"/>
              </a:buClr>
              <a:buSzPts val="3300"/>
              <a:buFont typeface="Arial"/>
              <a:buNone/>
            </a:pPr>
            <a:r>
              <a:rPr lang="en-US" sz="3300" b="0" i="0" u="none">
                <a:solidFill>
                  <a:srgbClr val="000000"/>
                </a:solidFill>
                <a:latin typeface="Arial"/>
                <a:ea typeface="Arial"/>
                <a:cs typeface="Arial"/>
                <a:sym typeface="Arial"/>
              </a:rPr>
              <a:t>Memory Protection:</a:t>
            </a:r>
            <a:r>
              <a:rPr lang="en-US" sz="3600" b="0" i="0" u="none">
                <a:solidFill>
                  <a:schemeClr val="dk2"/>
                </a:solidFill>
                <a:latin typeface="Arial Black"/>
                <a:ea typeface="Arial Black"/>
                <a:cs typeface="Arial Black"/>
                <a:sym typeface="Arial Black"/>
              </a:rPr>
              <a:t> base and limit</a:t>
            </a:r>
            <a:endParaRPr/>
          </a:p>
        </p:txBody>
      </p:sp>
      <p:sp>
        <p:nvSpPr>
          <p:cNvPr id="885" name="Google Shape;885;p89"/>
          <p:cNvSpPr txBox="1">
            <a:spLocks noGrp="1"/>
          </p:cNvSpPr>
          <p:nvPr>
            <p:ph type="body" idx="1"/>
          </p:nvPr>
        </p:nvSpPr>
        <p:spPr>
          <a:xfrm>
            <a:off x="457200" y="1828800"/>
            <a:ext cx="4038600" cy="3733800"/>
          </a:xfrm>
          <a:prstGeom prst="rect">
            <a:avLst/>
          </a:prstGeom>
          <a:noFill/>
          <a:ln>
            <a:noFill/>
          </a:ln>
        </p:spPr>
        <p:txBody>
          <a:bodyPr spcFirstLastPara="1" wrap="square" lIns="91425" tIns="45700" rIns="91425" bIns="45700" anchor="t" anchorCtr="0">
            <a:noAutofit/>
          </a:bodyPr>
          <a:lstStyle/>
          <a:p>
            <a:pPr marL="171450" lvl="0" indent="-171450" algn="l" rtl="0">
              <a:lnSpc>
                <a:spcPct val="90000"/>
              </a:lnSpc>
              <a:spcBef>
                <a:spcPts val="0"/>
              </a:spcBef>
              <a:spcAft>
                <a:spcPts val="0"/>
              </a:spcAft>
              <a:buClr>
                <a:srgbClr val="000000"/>
              </a:buClr>
              <a:buSzPts val="1800"/>
              <a:buFont typeface="Arial"/>
              <a:buChar char="•"/>
            </a:pPr>
            <a:r>
              <a:rPr lang="en-US" sz="1800" b="0" i="0" u="none">
                <a:solidFill>
                  <a:srgbClr val="000000"/>
                </a:solidFill>
                <a:latin typeface="Arial"/>
                <a:ea typeface="Arial"/>
                <a:cs typeface="Arial"/>
                <a:sym typeface="Arial"/>
              </a:rPr>
              <a:t>To provide memory protection, add two registers that determine the range of legal addresses a program may address.</a:t>
            </a:r>
            <a:endParaRPr sz="2800" b="0" i="0" u="none">
              <a:solidFill>
                <a:schemeClr val="dk1"/>
              </a:solidFill>
              <a:latin typeface="Tahoma"/>
              <a:ea typeface="Tahoma"/>
              <a:cs typeface="Tahoma"/>
              <a:sym typeface="Tahoma"/>
            </a:endParaRPr>
          </a:p>
          <a:p>
            <a:pPr marL="742950" lvl="1" indent="-285750" algn="l" rtl="0">
              <a:lnSpc>
                <a:spcPct val="90000"/>
              </a:lnSpc>
              <a:spcBef>
                <a:spcPts val="300"/>
              </a:spcBef>
              <a:spcAft>
                <a:spcPts val="0"/>
              </a:spcAft>
              <a:buClr>
                <a:srgbClr val="000000"/>
              </a:buClr>
              <a:buSzPts val="1600"/>
              <a:buFont typeface="Arial"/>
              <a:buChar char="•"/>
            </a:pPr>
            <a:r>
              <a:rPr lang="en-US" sz="1600" b="1" i="0" u="none">
                <a:solidFill>
                  <a:srgbClr val="000000"/>
                </a:solidFill>
                <a:latin typeface="Arial"/>
                <a:ea typeface="Arial"/>
                <a:cs typeface="Arial"/>
                <a:sym typeface="Arial"/>
              </a:rPr>
              <a:t>Base Register </a:t>
            </a:r>
            <a:r>
              <a:rPr lang="en-US" sz="1600" b="0" i="0" u="none">
                <a:solidFill>
                  <a:srgbClr val="000000"/>
                </a:solidFill>
                <a:latin typeface="Arial"/>
                <a:ea typeface="Arial"/>
                <a:cs typeface="Arial"/>
                <a:sym typeface="Arial"/>
              </a:rPr>
              <a:t>- holds smallest legal physical memory address.</a:t>
            </a:r>
            <a:endParaRPr sz="2400" b="0" i="0" u="none">
              <a:solidFill>
                <a:schemeClr val="dk1"/>
              </a:solidFill>
              <a:latin typeface="Tahoma"/>
              <a:ea typeface="Tahoma"/>
              <a:cs typeface="Tahoma"/>
              <a:sym typeface="Tahoma"/>
            </a:endParaRPr>
          </a:p>
          <a:p>
            <a:pPr marL="742950" lvl="1" indent="-285750" algn="l" rtl="0">
              <a:lnSpc>
                <a:spcPct val="90000"/>
              </a:lnSpc>
              <a:spcBef>
                <a:spcPts val="300"/>
              </a:spcBef>
              <a:spcAft>
                <a:spcPts val="0"/>
              </a:spcAft>
              <a:buClr>
                <a:srgbClr val="000000"/>
              </a:buClr>
              <a:buSzPts val="1600"/>
              <a:buFont typeface="Arial"/>
              <a:buChar char="•"/>
            </a:pPr>
            <a:r>
              <a:rPr lang="en-US" sz="1600" b="1" i="0" u="none">
                <a:solidFill>
                  <a:srgbClr val="000000"/>
                </a:solidFill>
                <a:latin typeface="Arial"/>
                <a:ea typeface="Arial"/>
                <a:cs typeface="Arial"/>
                <a:sym typeface="Arial"/>
              </a:rPr>
              <a:t>Limit register </a:t>
            </a:r>
            <a:r>
              <a:rPr lang="en-US" sz="1600" b="0" i="0" u="none">
                <a:solidFill>
                  <a:srgbClr val="000000"/>
                </a:solidFill>
                <a:latin typeface="Arial"/>
                <a:ea typeface="Arial"/>
                <a:cs typeface="Arial"/>
                <a:sym typeface="Arial"/>
              </a:rPr>
              <a:t>- contains the size of the range.  </a:t>
            </a:r>
            <a:endParaRPr sz="2400" b="0" i="0" u="none">
              <a:solidFill>
                <a:schemeClr val="dk1"/>
              </a:solidFill>
              <a:latin typeface="Tahoma"/>
              <a:ea typeface="Tahoma"/>
              <a:cs typeface="Tahoma"/>
              <a:sym typeface="Tahoma"/>
            </a:endParaRPr>
          </a:p>
          <a:p>
            <a:pPr marL="171450" lvl="0" indent="-57150" algn="l" rtl="0">
              <a:lnSpc>
                <a:spcPct val="90000"/>
              </a:lnSpc>
              <a:spcBef>
                <a:spcPts val="700"/>
              </a:spcBef>
              <a:spcAft>
                <a:spcPts val="0"/>
              </a:spcAft>
              <a:buClr>
                <a:srgbClr val="000000"/>
              </a:buClr>
              <a:buSzPts val="1800"/>
              <a:buFont typeface="Arial"/>
              <a:buNone/>
            </a:pPr>
            <a:endParaRPr sz="1800" b="0" i="0" u="none">
              <a:solidFill>
                <a:srgbClr val="000000"/>
              </a:solidFill>
              <a:latin typeface="Arial"/>
              <a:ea typeface="Arial"/>
              <a:cs typeface="Arial"/>
              <a:sym typeface="Arial"/>
            </a:endParaRPr>
          </a:p>
          <a:p>
            <a:pPr marL="171450" lvl="0" indent="-171450" algn="l" rtl="0">
              <a:lnSpc>
                <a:spcPct val="90000"/>
              </a:lnSpc>
              <a:spcBef>
                <a:spcPts val="700"/>
              </a:spcBef>
              <a:spcAft>
                <a:spcPts val="0"/>
              </a:spcAft>
              <a:buClr>
                <a:srgbClr val="000000"/>
              </a:buClr>
              <a:buSzPts val="1800"/>
              <a:buFont typeface="Arial"/>
              <a:buChar char="•"/>
            </a:pPr>
            <a:r>
              <a:rPr lang="en-US" sz="1800" b="0" i="0" u="none">
                <a:solidFill>
                  <a:srgbClr val="000000"/>
                </a:solidFill>
                <a:latin typeface="Arial"/>
                <a:ea typeface="Arial"/>
                <a:cs typeface="Arial"/>
                <a:sym typeface="Arial"/>
              </a:rPr>
              <a:t>Memory outside the defined range is protected.</a:t>
            </a:r>
            <a:endParaRPr/>
          </a:p>
          <a:p>
            <a:pPr marL="171450" lvl="0" indent="-57150" algn="l" rtl="0">
              <a:lnSpc>
                <a:spcPct val="90000"/>
              </a:lnSpc>
              <a:spcBef>
                <a:spcPts val="700"/>
              </a:spcBef>
              <a:spcAft>
                <a:spcPts val="0"/>
              </a:spcAft>
              <a:buClr>
                <a:srgbClr val="000000"/>
              </a:buClr>
              <a:buSzPts val="1800"/>
              <a:buFont typeface="Arial"/>
              <a:buNone/>
            </a:pPr>
            <a:endParaRPr sz="1800" b="0" i="0" u="none">
              <a:solidFill>
                <a:srgbClr val="000000"/>
              </a:solidFill>
              <a:latin typeface="Arial"/>
              <a:ea typeface="Arial"/>
              <a:cs typeface="Arial"/>
              <a:sym typeface="Arial"/>
            </a:endParaRPr>
          </a:p>
          <a:p>
            <a:pPr marL="171450" lvl="0" indent="-171450" algn="l" rtl="0">
              <a:lnSpc>
                <a:spcPct val="90000"/>
              </a:lnSpc>
              <a:spcBef>
                <a:spcPts val="700"/>
              </a:spcBef>
              <a:spcAft>
                <a:spcPts val="0"/>
              </a:spcAft>
              <a:buClr>
                <a:srgbClr val="000000"/>
              </a:buClr>
              <a:buSzPts val="1800"/>
              <a:buFont typeface="Arial"/>
              <a:buChar char="•"/>
            </a:pPr>
            <a:r>
              <a:rPr lang="en-US" sz="1800" b="0" i="0" u="none">
                <a:solidFill>
                  <a:srgbClr val="000000"/>
                </a:solidFill>
                <a:latin typeface="Arial"/>
                <a:ea typeface="Arial"/>
                <a:cs typeface="Arial"/>
                <a:sym typeface="Arial"/>
              </a:rPr>
              <a:t>Sometimes called </a:t>
            </a:r>
            <a:r>
              <a:rPr lang="en-US" sz="1800" b="1" i="1" u="none">
                <a:solidFill>
                  <a:srgbClr val="000000"/>
                </a:solidFill>
                <a:latin typeface="Arial"/>
                <a:ea typeface="Arial"/>
                <a:cs typeface="Arial"/>
                <a:sym typeface="Arial"/>
              </a:rPr>
              <a:t>Base and Bounds </a:t>
            </a:r>
            <a:r>
              <a:rPr lang="en-US" sz="1800" b="0" i="0" u="none">
                <a:solidFill>
                  <a:srgbClr val="000000"/>
                </a:solidFill>
                <a:latin typeface="Arial"/>
                <a:ea typeface="Arial"/>
                <a:cs typeface="Arial"/>
                <a:sym typeface="Arial"/>
              </a:rPr>
              <a:t>method</a:t>
            </a:r>
            <a:endParaRPr/>
          </a:p>
        </p:txBody>
      </p:sp>
      <p:sp>
        <p:nvSpPr>
          <p:cNvPr id="886" name="Google Shape;886;p89"/>
          <p:cNvSpPr txBox="1"/>
          <p:nvPr/>
        </p:nvSpPr>
        <p:spPr>
          <a:xfrm>
            <a:off x="5943600" y="1828800"/>
            <a:ext cx="1524000" cy="3657600"/>
          </a:xfrm>
          <a:prstGeom prst="rect">
            <a:avLst/>
          </a:prstGeom>
          <a:solidFill>
            <a:srgbClr val="EAEAEA"/>
          </a:solidFill>
          <a:ln w="9525" cap="flat" cmpd="sng">
            <a:solidFill>
              <a:schemeClr val="dk1"/>
            </a:solidFill>
            <a:prstDash val="solid"/>
            <a:miter lim="5243"/>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chemeClr val="dk1"/>
              </a:solidFill>
              <a:latin typeface="Times New Roman"/>
              <a:ea typeface="Times New Roman"/>
              <a:cs typeface="Times New Roman"/>
              <a:sym typeface="Times New Roman"/>
            </a:endParaRPr>
          </a:p>
        </p:txBody>
      </p:sp>
      <p:cxnSp>
        <p:nvCxnSpPr>
          <p:cNvPr id="887" name="Google Shape;887;p89"/>
          <p:cNvCxnSpPr/>
          <p:nvPr/>
        </p:nvCxnSpPr>
        <p:spPr>
          <a:xfrm>
            <a:off x="5916612" y="2579687"/>
            <a:ext cx="1524000" cy="0"/>
          </a:xfrm>
          <a:prstGeom prst="straightConnector1">
            <a:avLst/>
          </a:prstGeom>
          <a:noFill/>
          <a:ln w="9525" cap="flat" cmpd="sng">
            <a:solidFill>
              <a:schemeClr val="dk1"/>
            </a:solidFill>
            <a:prstDash val="solid"/>
            <a:miter lim="5243"/>
            <a:headEnd type="none" w="med" len="med"/>
            <a:tailEnd type="none" w="med" len="med"/>
          </a:ln>
        </p:spPr>
      </p:cxnSp>
      <p:cxnSp>
        <p:nvCxnSpPr>
          <p:cNvPr id="888" name="Google Shape;888;p89"/>
          <p:cNvCxnSpPr/>
          <p:nvPr/>
        </p:nvCxnSpPr>
        <p:spPr>
          <a:xfrm>
            <a:off x="5486400" y="4038600"/>
            <a:ext cx="1600200" cy="0"/>
          </a:xfrm>
          <a:prstGeom prst="straightConnector1">
            <a:avLst/>
          </a:prstGeom>
          <a:noFill/>
          <a:ln w="9525" cap="flat" cmpd="sng">
            <a:solidFill>
              <a:schemeClr val="dk1"/>
            </a:solidFill>
            <a:prstDash val="solid"/>
            <a:miter lim="5243"/>
            <a:headEnd type="none" w="med" len="med"/>
            <a:tailEnd type="none" w="med" len="med"/>
          </a:ln>
        </p:spPr>
      </p:cxnSp>
      <p:sp>
        <p:nvSpPr>
          <p:cNvPr id="889" name="Google Shape;889;p89"/>
          <p:cNvSpPr txBox="1"/>
          <p:nvPr/>
        </p:nvSpPr>
        <p:spPr>
          <a:xfrm>
            <a:off x="4986337" y="1295400"/>
            <a:ext cx="717550" cy="30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Times New Roman"/>
              <a:buNone/>
            </a:pPr>
            <a:r>
              <a:rPr lang="en-US" sz="1400" b="0" i="0" u="none">
                <a:solidFill>
                  <a:srgbClr val="000000"/>
                </a:solidFill>
                <a:latin typeface="Times New Roman"/>
                <a:ea typeface="Times New Roman"/>
                <a:cs typeface="Times New Roman"/>
                <a:sym typeface="Times New Roman"/>
              </a:rPr>
              <a:t>0</a:t>
            </a:r>
            <a:endParaRPr/>
          </a:p>
        </p:txBody>
      </p:sp>
      <p:sp>
        <p:nvSpPr>
          <p:cNvPr id="890" name="Google Shape;890;p89"/>
          <p:cNvSpPr txBox="1"/>
          <p:nvPr/>
        </p:nvSpPr>
        <p:spPr>
          <a:xfrm>
            <a:off x="4986337" y="2438400"/>
            <a:ext cx="806450" cy="30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Times New Roman"/>
              <a:buNone/>
            </a:pPr>
            <a:r>
              <a:rPr lang="en-US" sz="1400" b="0" i="0" u="none">
                <a:solidFill>
                  <a:srgbClr val="000000"/>
                </a:solidFill>
                <a:latin typeface="Times New Roman"/>
                <a:ea typeface="Times New Roman"/>
                <a:cs typeface="Times New Roman"/>
                <a:sym typeface="Times New Roman"/>
              </a:rPr>
              <a:t>300040</a:t>
            </a:r>
            <a:endParaRPr/>
          </a:p>
        </p:txBody>
      </p:sp>
      <p:sp>
        <p:nvSpPr>
          <p:cNvPr id="891" name="Google Shape;891;p89"/>
          <p:cNvSpPr txBox="1"/>
          <p:nvPr/>
        </p:nvSpPr>
        <p:spPr>
          <a:xfrm>
            <a:off x="4986337" y="3200400"/>
            <a:ext cx="838200" cy="30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Times New Roman"/>
              <a:buNone/>
            </a:pPr>
            <a:r>
              <a:rPr lang="en-US" sz="1400" b="0" i="0" u="none">
                <a:solidFill>
                  <a:srgbClr val="000000"/>
                </a:solidFill>
                <a:latin typeface="Times New Roman"/>
                <a:ea typeface="Times New Roman"/>
                <a:cs typeface="Times New Roman"/>
                <a:sym typeface="Times New Roman"/>
              </a:rPr>
              <a:t>420940</a:t>
            </a:r>
            <a:endParaRPr/>
          </a:p>
        </p:txBody>
      </p:sp>
      <p:sp>
        <p:nvSpPr>
          <p:cNvPr id="892" name="Google Shape;892;p89"/>
          <p:cNvSpPr txBox="1"/>
          <p:nvPr/>
        </p:nvSpPr>
        <p:spPr>
          <a:xfrm>
            <a:off x="5062537" y="4953000"/>
            <a:ext cx="922337" cy="30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Times New Roman"/>
              <a:buNone/>
            </a:pPr>
            <a:r>
              <a:rPr lang="en-US" sz="1400" b="0" i="0" u="none">
                <a:solidFill>
                  <a:srgbClr val="000000"/>
                </a:solidFill>
                <a:latin typeface="Times New Roman"/>
                <a:ea typeface="Times New Roman"/>
                <a:cs typeface="Times New Roman"/>
                <a:sym typeface="Times New Roman"/>
              </a:rPr>
              <a:t>1024000</a:t>
            </a:r>
            <a:endParaRPr/>
          </a:p>
        </p:txBody>
      </p:sp>
      <p:sp>
        <p:nvSpPr>
          <p:cNvPr id="893" name="Google Shape;893;p89"/>
          <p:cNvSpPr txBox="1"/>
          <p:nvPr/>
        </p:nvSpPr>
        <p:spPr>
          <a:xfrm>
            <a:off x="7821612" y="2579687"/>
            <a:ext cx="838200" cy="228600"/>
          </a:xfrm>
          <a:prstGeom prst="rect">
            <a:avLst/>
          </a:prstGeom>
          <a:noFill/>
          <a:ln w="9525" cap="flat" cmpd="sng">
            <a:solidFill>
              <a:schemeClr val="dk1"/>
            </a:solidFill>
            <a:prstDash val="solid"/>
            <a:miter lim="5243"/>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Times New Roman"/>
              <a:buNone/>
            </a:pPr>
            <a:r>
              <a:rPr lang="en-US" sz="1400" b="0" i="0" u="none">
                <a:solidFill>
                  <a:srgbClr val="000000"/>
                </a:solidFill>
                <a:latin typeface="Times New Roman"/>
                <a:ea typeface="Times New Roman"/>
                <a:cs typeface="Times New Roman"/>
                <a:sym typeface="Times New Roman"/>
              </a:rPr>
              <a:t>300040</a:t>
            </a:r>
            <a:endParaRPr/>
          </a:p>
        </p:txBody>
      </p:sp>
      <p:sp>
        <p:nvSpPr>
          <p:cNvPr id="894" name="Google Shape;894;p89"/>
          <p:cNvSpPr txBox="1"/>
          <p:nvPr/>
        </p:nvSpPr>
        <p:spPr>
          <a:xfrm>
            <a:off x="7821612" y="3341687"/>
            <a:ext cx="838200" cy="228600"/>
          </a:xfrm>
          <a:prstGeom prst="rect">
            <a:avLst/>
          </a:prstGeom>
          <a:noFill/>
          <a:ln w="9525" cap="flat" cmpd="sng">
            <a:solidFill>
              <a:schemeClr val="dk1"/>
            </a:solidFill>
            <a:prstDash val="solid"/>
            <a:miter lim="5243"/>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Times New Roman"/>
              <a:buNone/>
            </a:pPr>
            <a:r>
              <a:rPr lang="en-US" sz="1400" b="0" i="0" u="none">
                <a:solidFill>
                  <a:srgbClr val="000000"/>
                </a:solidFill>
                <a:latin typeface="Times New Roman"/>
                <a:ea typeface="Times New Roman"/>
                <a:cs typeface="Times New Roman"/>
                <a:sym typeface="Times New Roman"/>
              </a:rPr>
              <a:t>120900</a:t>
            </a:r>
            <a:endParaRPr/>
          </a:p>
        </p:txBody>
      </p:sp>
      <p:cxnSp>
        <p:nvCxnSpPr>
          <p:cNvPr id="895" name="Google Shape;895;p89"/>
          <p:cNvCxnSpPr/>
          <p:nvPr/>
        </p:nvCxnSpPr>
        <p:spPr>
          <a:xfrm rot="10800000">
            <a:off x="7516812" y="2579687"/>
            <a:ext cx="304800" cy="0"/>
          </a:xfrm>
          <a:prstGeom prst="straightConnector1">
            <a:avLst/>
          </a:prstGeom>
          <a:noFill/>
          <a:ln w="9525" cap="flat" cmpd="sng">
            <a:solidFill>
              <a:schemeClr val="dk1"/>
            </a:solidFill>
            <a:prstDash val="solid"/>
            <a:miter lim="5243"/>
            <a:headEnd type="none" w="med" len="med"/>
            <a:tailEnd type="triangle" w="med" len="med"/>
          </a:ln>
        </p:spPr>
      </p:cxnSp>
      <p:cxnSp>
        <p:nvCxnSpPr>
          <p:cNvPr id="896" name="Google Shape;896;p89"/>
          <p:cNvCxnSpPr/>
          <p:nvPr/>
        </p:nvCxnSpPr>
        <p:spPr>
          <a:xfrm rot="10800000">
            <a:off x="7516812" y="3341687"/>
            <a:ext cx="304800" cy="0"/>
          </a:xfrm>
          <a:prstGeom prst="straightConnector1">
            <a:avLst/>
          </a:prstGeom>
          <a:noFill/>
          <a:ln w="9525" cap="flat" cmpd="sng">
            <a:solidFill>
              <a:schemeClr val="dk1"/>
            </a:solidFill>
            <a:prstDash val="solid"/>
            <a:miter lim="5243"/>
            <a:headEnd type="none" w="med" len="med"/>
            <a:tailEnd type="triangle" w="med" len="med"/>
          </a:ln>
        </p:spPr>
      </p:cxnSp>
      <p:sp>
        <p:nvSpPr>
          <p:cNvPr id="897" name="Google Shape;897;p89"/>
          <p:cNvSpPr txBox="1"/>
          <p:nvPr/>
        </p:nvSpPr>
        <p:spPr>
          <a:xfrm>
            <a:off x="7653337" y="2286000"/>
            <a:ext cx="1381125" cy="30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Times New Roman"/>
              <a:buNone/>
            </a:pPr>
            <a:r>
              <a:rPr lang="en-US" sz="1400" b="0" i="0" u="none">
                <a:solidFill>
                  <a:srgbClr val="000000"/>
                </a:solidFill>
                <a:latin typeface="Times New Roman"/>
                <a:ea typeface="Times New Roman"/>
                <a:cs typeface="Times New Roman"/>
                <a:sym typeface="Times New Roman"/>
              </a:rPr>
              <a:t>Base register</a:t>
            </a:r>
            <a:endParaRPr/>
          </a:p>
        </p:txBody>
      </p:sp>
      <p:sp>
        <p:nvSpPr>
          <p:cNvPr id="898" name="Google Shape;898;p89"/>
          <p:cNvSpPr txBox="1"/>
          <p:nvPr/>
        </p:nvSpPr>
        <p:spPr>
          <a:xfrm>
            <a:off x="7577137" y="3581400"/>
            <a:ext cx="1155700" cy="30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Times New Roman"/>
              <a:buNone/>
            </a:pPr>
            <a:r>
              <a:rPr lang="en-US" sz="1400" b="0" i="0" u="none">
                <a:solidFill>
                  <a:srgbClr val="000000"/>
                </a:solidFill>
                <a:latin typeface="Times New Roman"/>
                <a:ea typeface="Times New Roman"/>
                <a:cs typeface="Times New Roman"/>
                <a:sym typeface="Times New Roman"/>
              </a:rPr>
              <a:t>Limit register</a:t>
            </a:r>
            <a:endParaRPr/>
          </a:p>
        </p:txBody>
      </p:sp>
      <p:sp>
        <p:nvSpPr>
          <p:cNvPr id="899" name="Google Shape;899;p89"/>
          <p:cNvSpPr txBox="1"/>
          <p:nvPr/>
        </p:nvSpPr>
        <p:spPr>
          <a:xfrm>
            <a:off x="6457950" y="6356350"/>
            <a:ext cx="2057400" cy="365125"/>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800"/>
              <a:buFont typeface="Times New Roman"/>
              <a:buNone/>
            </a:pPr>
            <a:fld id="{00000000-1234-1234-1234-123412341234}" type="slidenum">
              <a:rPr lang="en-US" sz="1800" b="0" i="0" u="none">
                <a:solidFill>
                  <a:srgbClr val="000000"/>
                </a:solidFill>
                <a:latin typeface="Times New Roman"/>
                <a:ea typeface="Times New Roman"/>
                <a:cs typeface="Times New Roman"/>
                <a:sym typeface="Times New Roman"/>
              </a:rPr>
              <a:t>71</a:t>
            </a:fld>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903"/>
        <p:cNvGrpSpPr/>
        <p:nvPr/>
      </p:nvGrpSpPr>
      <p:grpSpPr>
        <a:xfrm>
          <a:off x="0" y="0"/>
          <a:ext cx="0" cy="0"/>
          <a:chOff x="0" y="0"/>
          <a:chExt cx="0" cy="0"/>
        </a:xfrm>
      </p:grpSpPr>
      <p:sp>
        <p:nvSpPr>
          <p:cNvPr id="904" name="Google Shape;904;p90"/>
          <p:cNvSpPr txBox="1">
            <a:spLocks noGrp="1"/>
          </p:cNvSpPr>
          <p:nvPr>
            <p:ph type="title"/>
          </p:nvPr>
        </p:nvSpPr>
        <p:spPr>
          <a:xfrm>
            <a:off x="381000" y="277812"/>
            <a:ext cx="8229600" cy="636587"/>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000000"/>
              </a:buClr>
              <a:buSzPts val="3300"/>
              <a:buFont typeface="Arial"/>
              <a:buNone/>
            </a:pPr>
            <a:r>
              <a:rPr lang="en-US" sz="3300" b="0" i="0" u="none">
                <a:solidFill>
                  <a:srgbClr val="000000"/>
                </a:solidFill>
                <a:latin typeface="Arial"/>
                <a:ea typeface="Arial"/>
                <a:cs typeface="Arial"/>
                <a:sym typeface="Arial"/>
              </a:rPr>
              <a:t>Hardware Address Protection</a:t>
            </a:r>
            <a:endParaRPr/>
          </a:p>
        </p:txBody>
      </p:sp>
      <p:pic>
        <p:nvPicPr>
          <p:cNvPr id="905" name="Google Shape;905;p90" descr="img19"/>
          <p:cNvPicPr preferRelativeResize="0"/>
          <p:nvPr/>
        </p:nvPicPr>
        <p:blipFill rotWithShape="1">
          <a:blip r:embed="rId3">
            <a:alphaModFix/>
          </a:blip>
          <a:srcRect/>
          <a:stretch/>
        </p:blipFill>
        <p:spPr>
          <a:xfrm>
            <a:off x="2133600" y="1816100"/>
            <a:ext cx="5486400" cy="4279900"/>
          </a:xfrm>
          <a:prstGeom prst="rect">
            <a:avLst/>
          </a:prstGeom>
          <a:noFill/>
          <a:ln>
            <a:noFill/>
          </a:ln>
        </p:spPr>
      </p:pic>
      <p:sp>
        <p:nvSpPr>
          <p:cNvPr id="906" name="Google Shape;906;p90"/>
          <p:cNvSpPr txBox="1"/>
          <p:nvPr/>
        </p:nvSpPr>
        <p:spPr>
          <a:xfrm>
            <a:off x="609600" y="5105400"/>
            <a:ext cx="6019800" cy="892175"/>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Times New Roman"/>
              <a:buNone/>
            </a:pPr>
            <a:endParaRPr sz="1200" b="0" i="0" u="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70C0"/>
              </a:buClr>
              <a:buSzPts val="2000"/>
              <a:buFont typeface="Arial"/>
              <a:buNone/>
            </a:pPr>
            <a:r>
              <a:rPr lang="en-US" sz="2000" b="0" i="0" u="none">
                <a:solidFill>
                  <a:srgbClr val="0070C0"/>
                </a:solidFill>
                <a:latin typeface="Arial"/>
                <a:ea typeface="Arial"/>
                <a:cs typeface="Arial"/>
                <a:sym typeface="Arial"/>
              </a:rPr>
              <a:t>The load instructions for the </a:t>
            </a:r>
            <a:r>
              <a:rPr lang="en-US" sz="2000" b="1" i="1" u="none">
                <a:solidFill>
                  <a:srgbClr val="0070C0"/>
                </a:solidFill>
                <a:latin typeface="Arial"/>
                <a:ea typeface="Arial"/>
                <a:cs typeface="Arial"/>
                <a:sym typeface="Arial"/>
              </a:rPr>
              <a:t>base</a:t>
            </a:r>
            <a:r>
              <a:rPr lang="en-US" sz="2000" b="0" i="0" u="none">
                <a:solidFill>
                  <a:srgbClr val="0070C0"/>
                </a:solidFill>
                <a:latin typeface="Arial"/>
                <a:ea typeface="Arial"/>
                <a:cs typeface="Arial"/>
                <a:sym typeface="Arial"/>
              </a:rPr>
              <a:t> and </a:t>
            </a:r>
            <a:r>
              <a:rPr lang="en-US" sz="2000" b="1" i="1" u="none">
                <a:solidFill>
                  <a:srgbClr val="0070C0"/>
                </a:solidFill>
                <a:latin typeface="Arial"/>
                <a:ea typeface="Arial"/>
                <a:cs typeface="Arial"/>
                <a:sym typeface="Arial"/>
              </a:rPr>
              <a:t>limit</a:t>
            </a:r>
            <a:r>
              <a:rPr lang="en-US" sz="2000" b="1" i="0" u="none">
                <a:solidFill>
                  <a:srgbClr val="0070C0"/>
                </a:solidFill>
                <a:latin typeface="Arial"/>
                <a:ea typeface="Arial"/>
                <a:cs typeface="Arial"/>
                <a:sym typeface="Arial"/>
              </a:rPr>
              <a:t> </a:t>
            </a:r>
            <a:r>
              <a:rPr lang="en-US" sz="2000" b="0" i="0" u="none">
                <a:solidFill>
                  <a:srgbClr val="0070C0"/>
                </a:solidFill>
                <a:latin typeface="Arial"/>
                <a:ea typeface="Arial"/>
                <a:cs typeface="Arial"/>
                <a:sym typeface="Arial"/>
              </a:rPr>
              <a:t>registers are </a:t>
            </a:r>
            <a:r>
              <a:rPr lang="en-US" sz="2000" b="1" i="1" u="none">
                <a:solidFill>
                  <a:srgbClr val="0070C0"/>
                </a:solidFill>
                <a:latin typeface="Arial"/>
                <a:ea typeface="Arial"/>
                <a:cs typeface="Arial"/>
                <a:sym typeface="Arial"/>
              </a:rPr>
              <a:t>privileged </a:t>
            </a:r>
            <a:r>
              <a:rPr lang="en-US" sz="2000" b="0" i="0" u="none">
                <a:solidFill>
                  <a:srgbClr val="0070C0"/>
                </a:solidFill>
                <a:latin typeface="Arial"/>
                <a:ea typeface="Arial"/>
                <a:cs typeface="Arial"/>
                <a:sym typeface="Arial"/>
              </a:rPr>
              <a:t>instructions.</a:t>
            </a:r>
            <a:endParaRPr/>
          </a:p>
        </p:txBody>
      </p:sp>
      <p:sp>
        <p:nvSpPr>
          <p:cNvPr id="907" name="Google Shape;907;p90"/>
          <p:cNvSpPr txBox="1"/>
          <p:nvPr/>
        </p:nvSpPr>
        <p:spPr>
          <a:xfrm>
            <a:off x="6457950" y="6356350"/>
            <a:ext cx="2057400" cy="365125"/>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800"/>
              <a:buFont typeface="Times New Roman"/>
              <a:buNone/>
            </a:pPr>
            <a:fld id="{00000000-1234-1234-1234-123412341234}" type="slidenum">
              <a:rPr lang="en-US" sz="1800" b="0" i="0" u="none">
                <a:solidFill>
                  <a:srgbClr val="000000"/>
                </a:solidFill>
                <a:latin typeface="Times New Roman"/>
                <a:ea typeface="Times New Roman"/>
                <a:cs typeface="Times New Roman"/>
                <a:sym typeface="Times New Roman"/>
              </a:rPr>
              <a:t>72</a:t>
            </a:fld>
            <a:endParaRP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911"/>
        <p:cNvGrpSpPr/>
        <p:nvPr/>
      </p:nvGrpSpPr>
      <p:grpSpPr>
        <a:xfrm>
          <a:off x="0" y="0"/>
          <a:ext cx="0" cy="0"/>
          <a:chOff x="0" y="0"/>
          <a:chExt cx="0" cy="0"/>
        </a:xfrm>
      </p:grpSpPr>
      <p:sp>
        <p:nvSpPr>
          <p:cNvPr id="912" name="Google Shape;912;p91"/>
          <p:cNvSpPr txBox="1">
            <a:spLocks noGrp="1"/>
          </p:cNvSpPr>
          <p:nvPr>
            <p:ph type="title"/>
          </p:nvPr>
        </p:nvSpPr>
        <p:spPr>
          <a:xfrm>
            <a:off x="398462" y="212725"/>
            <a:ext cx="7886700" cy="1325562"/>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rgbClr val="000000"/>
              </a:buClr>
              <a:buSzPts val="3900"/>
              <a:buFont typeface="Calibri"/>
              <a:buNone/>
            </a:pPr>
            <a:r>
              <a:rPr lang="en-US" sz="3900" b="0" i="0" u="none">
                <a:solidFill>
                  <a:srgbClr val="000000"/>
                </a:solidFill>
                <a:latin typeface="Calibri"/>
                <a:ea typeface="Calibri"/>
                <a:cs typeface="Calibri"/>
                <a:sym typeface="Calibri"/>
              </a:rPr>
              <a:t>Virtual Address</a:t>
            </a:r>
            <a:r>
              <a:rPr lang="en-US" sz="3900" b="0" i="0" u="none">
                <a:solidFill>
                  <a:schemeClr val="dk2"/>
                </a:solidFill>
                <a:latin typeface="Calibri"/>
                <a:ea typeface="Calibri"/>
                <a:cs typeface="Calibri"/>
                <a:sym typeface="Calibri"/>
              </a:rPr>
              <a:t> translation using</a:t>
            </a:r>
            <a:r>
              <a:rPr lang="en-US" sz="3900" b="0" i="0" u="none">
                <a:solidFill>
                  <a:srgbClr val="000000"/>
                </a:solidFill>
                <a:latin typeface="Calibri"/>
                <a:ea typeface="Calibri"/>
                <a:cs typeface="Calibri"/>
                <a:sym typeface="Calibri"/>
              </a:rPr>
              <a:t> the Base and Bounds method</a:t>
            </a:r>
            <a:endParaRPr/>
          </a:p>
        </p:txBody>
      </p:sp>
      <p:pic>
        <p:nvPicPr>
          <p:cNvPr id="913" name="Google Shape;913;p91"/>
          <p:cNvPicPr preferRelativeResize="0"/>
          <p:nvPr/>
        </p:nvPicPr>
        <p:blipFill rotWithShape="1">
          <a:blip r:embed="rId3">
            <a:alphaModFix/>
          </a:blip>
          <a:srcRect/>
          <a:stretch/>
        </p:blipFill>
        <p:spPr>
          <a:xfrm>
            <a:off x="252412" y="1941512"/>
            <a:ext cx="8731250" cy="4078287"/>
          </a:xfrm>
          <a:prstGeom prst="rect">
            <a:avLst/>
          </a:prstGeom>
          <a:noFill/>
          <a:ln>
            <a:noFill/>
          </a:ln>
        </p:spPr>
      </p:pic>
      <p:sp>
        <p:nvSpPr>
          <p:cNvPr id="914" name="Google Shape;914;p91"/>
          <p:cNvSpPr txBox="1"/>
          <p:nvPr/>
        </p:nvSpPr>
        <p:spPr>
          <a:xfrm>
            <a:off x="6457950" y="6356350"/>
            <a:ext cx="2057400" cy="365125"/>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chemeClr val="lt2"/>
              </a:buClr>
              <a:buSzPts val="1400"/>
              <a:buFont typeface="Arial"/>
              <a:buNone/>
            </a:pPr>
            <a:fld id="{00000000-1234-1234-1234-123412341234}" type="slidenum">
              <a:rPr lang="en-US" sz="1400" b="0" i="0" u="none">
                <a:solidFill>
                  <a:schemeClr val="lt2"/>
                </a:solidFill>
                <a:latin typeface="Arial"/>
                <a:ea typeface="Arial"/>
                <a:cs typeface="Arial"/>
                <a:sym typeface="Arial"/>
              </a:rPr>
              <a:t>73</a:t>
            </a:fld>
            <a:endParaRPr/>
          </a:p>
        </p:txBody>
      </p:sp>
      <p:sp>
        <p:nvSpPr>
          <p:cNvPr id="915" name="Google Shape;915;p91"/>
          <p:cNvSpPr txBox="1"/>
          <p:nvPr/>
        </p:nvSpPr>
        <p:spPr>
          <a:xfrm>
            <a:off x="609600" y="5105400"/>
            <a:ext cx="6019800" cy="892175"/>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Times New Roman"/>
              <a:buNone/>
            </a:pPr>
            <a:endParaRPr sz="1200" b="0" i="0" u="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70C0"/>
              </a:buClr>
              <a:buSzPts val="2000"/>
              <a:buFont typeface="Arial"/>
              <a:buNone/>
            </a:pPr>
            <a:r>
              <a:rPr lang="en-US" sz="2000" b="0" i="0" u="none">
                <a:solidFill>
                  <a:srgbClr val="0070C0"/>
                </a:solidFill>
                <a:latin typeface="Arial"/>
                <a:ea typeface="Arial"/>
                <a:cs typeface="Arial"/>
                <a:sym typeface="Arial"/>
              </a:rPr>
              <a:t>The load instructions for the </a:t>
            </a:r>
            <a:r>
              <a:rPr lang="en-US" sz="2000" b="1" i="1" u="none">
                <a:solidFill>
                  <a:srgbClr val="0070C0"/>
                </a:solidFill>
                <a:latin typeface="Arial"/>
                <a:ea typeface="Arial"/>
                <a:cs typeface="Arial"/>
                <a:sym typeface="Arial"/>
              </a:rPr>
              <a:t>base</a:t>
            </a:r>
            <a:r>
              <a:rPr lang="en-US" sz="2000" b="0" i="0" u="none">
                <a:solidFill>
                  <a:srgbClr val="0070C0"/>
                </a:solidFill>
                <a:latin typeface="Arial"/>
                <a:ea typeface="Arial"/>
                <a:cs typeface="Arial"/>
                <a:sym typeface="Arial"/>
              </a:rPr>
              <a:t> and </a:t>
            </a:r>
            <a:r>
              <a:rPr lang="en-US" sz="2000" b="1" i="1" u="none">
                <a:solidFill>
                  <a:srgbClr val="0070C0"/>
                </a:solidFill>
                <a:latin typeface="Arial"/>
                <a:ea typeface="Arial"/>
                <a:cs typeface="Arial"/>
                <a:sym typeface="Arial"/>
              </a:rPr>
              <a:t>limit</a:t>
            </a:r>
            <a:r>
              <a:rPr lang="en-US" sz="2000" b="1" i="0" u="none">
                <a:solidFill>
                  <a:srgbClr val="0070C0"/>
                </a:solidFill>
                <a:latin typeface="Arial"/>
                <a:ea typeface="Arial"/>
                <a:cs typeface="Arial"/>
                <a:sym typeface="Arial"/>
              </a:rPr>
              <a:t> </a:t>
            </a:r>
            <a:r>
              <a:rPr lang="en-US" sz="2000" b="0" i="0" u="none">
                <a:solidFill>
                  <a:srgbClr val="0070C0"/>
                </a:solidFill>
                <a:latin typeface="Arial"/>
                <a:ea typeface="Arial"/>
                <a:cs typeface="Arial"/>
                <a:sym typeface="Arial"/>
              </a:rPr>
              <a:t>registers are </a:t>
            </a:r>
            <a:r>
              <a:rPr lang="en-US" sz="2000" b="1" i="1" u="none">
                <a:solidFill>
                  <a:srgbClr val="0070C0"/>
                </a:solidFill>
                <a:latin typeface="Arial"/>
                <a:ea typeface="Arial"/>
                <a:cs typeface="Arial"/>
                <a:sym typeface="Arial"/>
              </a:rPr>
              <a:t>privileged </a:t>
            </a:r>
            <a:r>
              <a:rPr lang="en-US" sz="2000" b="0" i="0" u="none">
                <a:solidFill>
                  <a:srgbClr val="0070C0"/>
                </a:solidFill>
                <a:latin typeface="Arial"/>
                <a:ea typeface="Arial"/>
                <a:cs typeface="Arial"/>
                <a:sym typeface="Arial"/>
              </a:rPr>
              <a:t>instructions.</a:t>
            </a:r>
            <a:endParaRP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919"/>
        <p:cNvGrpSpPr/>
        <p:nvPr/>
      </p:nvGrpSpPr>
      <p:grpSpPr>
        <a:xfrm>
          <a:off x="0" y="0"/>
          <a:ext cx="0" cy="0"/>
          <a:chOff x="0" y="0"/>
          <a:chExt cx="0" cy="0"/>
        </a:xfrm>
      </p:grpSpPr>
      <p:sp>
        <p:nvSpPr>
          <p:cNvPr id="920" name="Google Shape;920;p92"/>
          <p:cNvSpPr txBox="1">
            <a:spLocks noGrp="1"/>
          </p:cNvSpPr>
          <p:nvPr>
            <p:ph type="title"/>
          </p:nvPr>
        </p:nvSpPr>
        <p:spPr>
          <a:xfrm>
            <a:off x="381000" y="277812"/>
            <a:ext cx="8229600" cy="636587"/>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000000"/>
              </a:buClr>
              <a:buSzPts val="3600"/>
              <a:buFont typeface="Arial"/>
              <a:buNone/>
            </a:pPr>
            <a:r>
              <a:rPr lang="en-US" sz="3600" b="0" i="0" u="none">
                <a:solidFill>
                  <a:srgbClr val="000000"/>
                </a:solidFill>
                <a:latin typeface="Arial"/>
                <a:ea typeface="Arial"/>
                <a:cs typeface="Arial"/>
                <a:sym typeface="Arial"/>
              </a:rPr>
              <a:t>I/O Protection</a:t>
            </a:r>
            <a:endParaRPr/>
          </a:p>
        </p:txBody>
      </p:sp>
      <p:sp>
        <p:nvSpPr>
          <p:cNvPr id="921" name="Google Shape;921;p92"/>
          <p:cNvSpPr txBox="1">
            <a:spLocks noGrp="1"/>
          </p:cNvSpPr>
          <p:nvPr>
            <p:ph type="body" idx="1"/>
          </p:nvPr>
        </p:nvSpPr>
        <p:spPr>
          <a:xfrm>
            <a:off x="628650" y="1825625"/>
            <a:ext cx="7886700" cy="4351337"/>
          </a:xfrm>
          <a:prstGeom prst="rect">
            <a:avLst/>
          </a:prstGeom>
          <a:noFill/>
          <a:ln>
            <a:noFill/>
          </a:ln>
        </p:spPr>
        <p:txBody>
          <a:bodyPr spcFirstLastPara="1" wrap="square" lIns="91425" tIns="45700" rIns="91425" bIns="45700" anchor="t" anchorCtr="0">
            <a:noAutofit/>
          </a:bodyPr>
          <a:lstStyle/>
          <a:p>
            <a:pPr marL="171450" lvl="0" indent="-171450" algn="l" rtl="0">
              <a:lnSpc>
                <a:spcPct val="90000"/>
              </a:lnSpc>
              <a:spcBef>
                <a:spcPts val="0"/>
              </a:spcBef>
              <a:spcAft>
                <a:spcPts val="0"/>
              </a:spcAft>
              <a:buClr>
                <a:srgbClr val="000000"/>
              </a:buClr>
              <a:buSzPts val="2600"/>
              <a:buFont typeface="Arial"/>
              <a:buChar char="•"/>
            </a:pPr>
            <a:r>
              <a:rPr lang="en-US" sz="2600" b="0" i="0" u="none">
                <a:solidFill>
                  <a:srgbClr val="000000"/>
                </a:solidFill>
                <a:latin typeface="Arial"/>
                <a:ea typeface="Arial"/>
                <a:cs typeface="Arial"/>
                <a:sym typeface="Arial"/>
              </a:rPr>
              <a:t>All I/O instructions are privileged instructions.</a:t>
            </a:r>
            <a:endParaRPr sz="2800" b="0" i="0" u="none">
              <a:solidFill>
                <a:schemeClr val="dk1"/>
              </a:solidFill>
              <a:latin typeface="Tahoma"/>
              <a:ea typeface="Tahoma"/>
              <a:cs typeface="Tahoma"/>
              <a:sym typeface="Tahoma"/>
            </a:endParaRPr>
          </a:p>
          <a:p>
            <a:pPr marL="171450" lvl="0" indent="-171450" algn="l" rtl="0">
              <a:lnSpc>
                <a:spcPct val="90000"/>
              </a:lnSpc>
              <a:spcBef>
                <a:spcPts val="700"/>
              </a:spcBef>
              <a:spcAft>
                <a:spcPts val="0"/>
              </a:spcAft>
              <a:buSzPts val="2600"/>
              <a:buNone/>
            </a:pPr>
            <a:endParaRPr sz="2600" b="0" i="0" u="none">
              <a:solidFill>
                <a:srgbClr val="FFFFFF"/>
              </a:solidFill>
              <a:latin typeface="Arial"/>
              <a:ea typeface="Arial"/>
              <a:cs typeface="Arial"/>
              <a:sym typeface="Arial"/>
            </a:endParaRPr>
          </a:p>
          <a:p>
            <a:pPr marL="171450" lvl="0" indent="-171450" algn="l" rtl="0">
              <a:lnSpc>
                <a:spcPct val="90000"/>
              </a:lnSpc>
              <a:spcBef>
                <a:spcPts val="700"/>
              </a:spcBef>
              <a:spcAft>
                <a:spcPts val="0"/>
              </a:spcAft>
              <a:buClr>
                <a:srgbClr val="FFFFFF"/>
              </a:buClr>
              <a:buSzPts val="2600"/>
              <a:buFont typeface="Arial"/>
              <a:buChar char="•"/>
            </a:pPr>
            <a:r>
              <a:rPr lang="en-US" sz="2600" b="0" i="0" u="none">
                <a:solidFill>
                  <a:srgbClr val="FFFFFF"/>
                </a:solidFill>
                <a:latin typeface="Arial"/>
                <a:ea typeface="Arial"/>
                <a:cs typeface="Arial"/>
                <a:sym typeface="Arial"/>
              </a:rPr>
              <a:t>Must ensure that a user program could never gain control of the computer in </a:t>
            </a:r>
            <a:r>
              <a:rPr lang="en-US" sz="2600" b="0" i="0" u="none">
                <a:solidFill>
                  <a:srgbClr val="FFFFFF"/>
                </a:solidFill>
                <a:latin typeface="Tahoma"/>
                <a:ea typeface="Tahoma"/>
                <a:cs typeface="Tahoma"/>
                <a:sym typeface="Tahoma"/>
              </a:rPr>
              <a:t>kernel</a:t>
            </a:r>
            <a:r>
              <a:rPr lang="en-US" sz="2600" b="0" i="0" u="none">
                <a:solidFill>
                  <a:srgbClr val="FFFFFF"/>
                </a:solidFill>
                <a:latin typeface="Arial"/>
                <a:ea typeface="Arial"/>
                <a:cs typeface="Arial"/>
                <a:sym typeface="Arial"/>
              </a:rPr>
              <a:t> mode, e.g., a user program </a:t>
            </a:r>
            <a:r>
              <a:rPr lang="en-US" sz="2600" b="0" i="0" u="none">
                <a:solidFill>
                  <a:srgbClr val="FFFFFF"/>
                </a:solidFill>
                <a:latin typeface="Tahoma"/>
                <a:ea typeface="Tahoma"/>
                <a:cs typeface="Tahoma"/>
                <a:sym typeface="Tahoma"/>
              </a:rPr>
              <a:t>must not be able to</a:t>
            </a:r>
            <a:r>
              <a:rPr lang="en-US" sz="2600" b="0" i="0" u="none">
                <a:solidFill>
                  <a:srgbClr val="FFFFFF"/>
                </a:solidFill>
                <a:latin typeface="Arial"/>
                <a:ea typeface="Arial"/>
                <a:cs typeface="Arial"/>
                <a:sym typeface="Arial"/>
              </a:rPr>
              <a:t> store a new address in the interrupt vector.</a:t>
            </a:r>
            <a:endParaRPr/>
          </a:p>
        </p:txBody>
      </p:sp>
      <p:sp>
        <p:nvSpPr>
          <p:cNvPr id="922" name="Google Shape;922;p92"/>
          <p:cNvSpPr txBox="1"/>
          <p:nvPr/>
        </p:nvSpPr>
        <p:spPr>
          <a:xfrm>
            <a:off x="6457950" y="6356350"/>
            <a:ext cx="2057400" cy="365125"/>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800"/>
              <a:buFont typeface="Times New Roman"/>
              <a:buNone/>
            </a:pPr>
            <a:fld id="{00000000-1234-1234-1234-123412341234}" type="slidenum">
              <a:rPr lang="en-US" sz="1800" b="0" i="0" u="none">
                <a:solidFill>
                  <a:srgbClr val="000000"/>
                </a:solidFill>
                <a:latin typeface="Times New Roman"/>
                <a:ea typeface="Times New Roman"/>
                <a:cs typeface="Times New Roman"/>
                <a:sym typeface="Times New Roman"/>
              </a:rPr>
              <a:t>74</a:t>
            </a:fld>
            <a:endParaRP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926"/>
        <p:cNvGrpSpPr/>
        <p:nvPr/>
      </p:nvGrpSpPr>
      <p:grpSpPr>
        <a:xfrm>
          <a:off x="0" y="0"/>
          <a:ext cx="0" cy="0"/>
          <a:chOff x="0" y="0"/>
          <a:chExt cx="0" cy="0"/>
        </a:xfrm>
      </p:grpSpPr>
      <p:sp>
        <p:nvSpPr>
          <p:cNvPr id="927" name="Google Shape;927;p93"/>
          <p:cNvSpPr txBox="1">
            <a:spLocks noGrp="1"/>
          </p:cNvSpPr>
          <p:nvPr>
            <p:ph type="title"/>
          </p:nvPr>
        </p:nvSpPr>
        <p:spPr>
          <a:xfrm>
            <a:off x="381000" y="277812"/>
            <a:ext cx="8229600" cy="636587"/>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2"/>
              </a:buClr>
              <a:buSzPts val="3600"/>
              <a:buFont typeface="Arial Black"/>
              <a:buNone/>
            </a:pPr>
            <a:r>
              <a:rPr lang="en-US" sz="3600" b="0" i="0" u="none">
                <a:solidFill>
                  <a:schemeClr val="dk2"/>
                </a:solidFill>
                <a:latin typeface="Arial Black"/>
                <a:ea typeface="Arial Black"/>
                <a:cs typeface="Arial Black"/>
                <a:sym typeface="Arial Black"/>
              </a:rPr>
              <a:t>Question</a:t>
            </a:r>
            <a:endParaRPr/>
          </a:p>
        </p:txBody>
      </p:sp>
      <p:sp>
        <p:nvSpPr>
          <p:cNvPr id="928" name="Google Shape;928;p93"/>
          <p:cNvSpPr txBox="1">
            <a:spLocks noGrp="1"/>
          </p:cNvSpPr>
          <p:nvPr>
            <p:ph type="body" idx="1"/>
          </p:nvPr>
        </p:nvSpPr>
        <p:spPr>
          <a:xfrm>
            <a:off x="628650" y="1825625"/>
            <a:ext cx="7886700" cy="4351337"/>
          </a:xfrm>
          <a:prstGeom prst="rect">
            <a:avLst/>
          </a:prstGeom>
          <a:noFill/>
          <a:ln>
            <a:noFill/>
          </a:ln>
        </p:spPr>
        <p:txBody>
          <a:bodyPr spcFirstLastPara="1" wrap="square" lIns="91425" tIns="45700" rIns="91425" bIns="45700" anchor="t" anchorCtr="0">
            <a:noAutofit/>
          </a:bodyPr>
          <a:lstStyle/>
          <a:p>
            <a:pPr marL="171450" lvl="0" indent="-171450" algn="l" rtl="0">
              <a:lnSpc>
                <a:spcPct val="90000"/>
              </a:lnSpc>
              <a:spcBef>
                <a:spcPts val="0"/>
              </a:spcBef>
              <a:spcAft>
                <a:spcPts val="0"/>
              </a:spcAft>
              <a:buClr>
                <a:srgbClr val="000000"/>
              </a:buClr>
              <a:buSzPts val="2600"/>
              <a:buFont typeface="Arial"/>
              <a:buChar char="•"/>
            </a:pPr>
            <a:r>
              <a:rPr lang="en-US" sz="2600" b="0" i="0" u="none">
                <a:solidFill>
                  <a:srgbClr val="000000"/>
                </a:solidFill>
                <a:latin typeface="Arial"/>
                <a:ea typeface="Arial"/>
                <a:cs typeface="Arial"/>
                <a:sym typeface="Arial"/>
              </a:rPr>
              <a:t>Given the I/O instructions are privileged, how do users perform I/O?</a:t>
            </a:r>
            <a:endParaRPr sz="2800" b="0" i="0" u="none">
              <a:solidFill>
                <a:schemeClr val="dk1"/>
              </a:solidFill>
              <a:latin typeface="Tahoma"/>
              <a:ea typeface="Tahoma"/>
              <a:cs typeface="Tahoma"/>
              <a:sym typeface="Tahoma"/>
            </a:endParaRPr>
          </a:p>
          <a:p>
            <a:pPr marL="342900" lvl="0" indent="-165100" algn="l" rtl="0">
              <a:spcBef>
                <a:spcPts val="560"/>
              </a:spcBef>
              <a:spcAft>
                <a:spcPts val="0"/>
              </a:spcAft>
              <a:buSzPts val="2800"/>
              <a:buNone/>
            </a:pPr>
            <a:endParaRPr sz="2800" b="0" i="0" u="none">
              <a:solidFill>
                <a:schemeClr val="dk1"/>
              </a:solidFill>
              <a:latin typeface="Tahoma"/>
              <a:ea typeface="Tahoma"/>
              <a:cs typeface="Tahoma"/>
              <a:sym typeface="Tahoma"/>
            </a:endParaRPr>
          </a:p>
        </p:txBody>
      </p:sp>
      <p:sp>
        <p:nvSpPr>
          <p:cNvPr id="929" name="Google Shape;929;p93"/>
          <p:cNvSpPr txBox="1"/>
          <p:nvPr/>
        </p:nvSpPr>
        <p:spPr>
          <a:xfrm>
            <a:off x="6457950" y="6356350"/>
            <a:ext cx="2057400" cy="365125"/>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800"/>
              <a:buFont typeface="Times New Roman"/>
              <a:buNone/>
            </a:pPr>
            <a:fld id="{00000000-1234-1234-1234-123412341234}" type="slidenum">
              <a:rPr lang="en-US" sz="1800" b="0" i="0" u="none">
                <a:solidFill>
                  <a:srgbClr val="000000"/>
                </a:solidFill>
                <a:latin typeface="Times New Roman"/>
                <a:ea typeface="Times New Roman"/>
                <a:cs typeface="Times New Roman"/>
                <a:sym typeface="Times New Roman"/>
              </a:rPr>
              <a:t>75</a:t>
            </a:fld>
            <a:endParaRP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Shape 933"/>
        <p:cNvGrpSpPr/>
        <p:nvPr/>
      </p:nvGrpSpPr>
      <p:grpSpPr>
        <a:xfrm>
          <a:off x="0" y="0"/>
          <a:ext cx="0" cy="0"/>
          <a:chOff x="0" y="0"/>
          <a:chExt cx="0" cy="0"/>
        </a:xfrm>
      </p:grpSpPr>
      <p:sp>
        <p:nvSpPr>
          <p:cNvPr id="934" name="Google Shape;934;p94"/>
          <p:cNvSpPr txBox="1">
            <a:spLocks noGrp="1"/>
          </p:cNvSpPr>
          <p:nvPr>
            <p:ph type="title"/>
          </p:nvPr>
        </p:nvSpPr>
        <p:spPr>
          <a:xfrm>
            <a:off x="381000" y="277812"/>
            <a:ext cx="8229600" cy="636587"/>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2"/>
              </a:buClr>
              <a:buSzPts val="3600"/>
              <a:buFont typeface="Arial Black"/>
              <a:buNone/>
            </a:pPr>
            <a:r>
              <a:rPr lang="en-US" sz="3600" b="0" i="0" u="none">
                <a:solidFill>
                  <a:schemeClr val="dk2"/>
                </a:solidFill>
                <a:latin typeface="Arial Black"/>
                <a:ea typeface="Arial Black"/>
                <a:cs typeface="Arial Black"/>
                <a:sym typeface="Arial Black"/>
              </a:rPr>
              <a:t>Question</a:t>
            </a:r>
            <a:endParaRPr/>
          </a:p>
        </p:txBody>
      </p:sp>
      <p:sp>
        <p:nvSpPr>
          <p:cNvPr id="935" name="Google Shape;935;p94"/>
          <p:cNvSpPr txBox="1">
            <a:spLocks noGrp="1"/>
          </p:cNvSpPr>
          <p:nvPr>
            <p:ph type="body" idx="1"/>
          </p:nvPr>
        </p:nvSpPr>
        <p:spPr>
          <a:xfrm>
            <a:off x="628650" y="1825625"/>
            <a:ext cx="7886700" cy="4351337"/>
          </a:xfrm>
          <a:prstGeom prst="rect">
            <a:avLst/>
          </a:prstGeom>
          <a:noFill/>
          <a:ln>
            <a:noFill/>
          </a:ln>
        </p:spPr>
        <p:txBody>
          <a:bodyPr spcFirstLastPara="1" wrap="square" lIns="91425" tIns="45700" rIns="91425" bIns="45700" anchor="t" anchorCtr="0">
            <a:noAutofit/>
          </a:bodyPr>
          <a:lstStyle/>
          <a:p>
            <a:pPr marL="171450" lvl="0" indent="-171450" algn="l" rtl="0">
              <a:lnSpc>
                <a:spcPct val="90000"/>
              </a:lnSpc>
              <a:spcBef>
                <a:spcPts val="0"/>
              </a:spcBef>
              <a:spcAft>
                <a:spcPts val="0"/>
              </a:spcAft>
              <a:buClr>
                <a:srgbClr val="000000"/>
              </a:buClr>
              <a:buSzPts val="2600"/>
              <a:buFont typeface="Arial"/>
              <a:buChar char="•"/>
            </a:pPr>
            <a:r>
              <a:rPr lang="en-US" sz="2600" b="0" i="0" u="none">
                <a:solidFill>
                  <a:srgbClr val="000000"/>
                </a:solidFill>
                <a:latin typeface="Arial"/>
                <a:ea typeface="Arial"/>
                <a:cs typeface="Arial"/>
                <a:sym typeface="Arial"/>
              </a:rPr>
              <a:t>Given the I/O instructions are privileged, how do users perform I/O?</a:t>
            </a:r>
            <a:endParaRPr sz="2800" b="0" i="0" u="none">
              <a:solidFill>
                <a:schemeClr val="dk1"/>
              </a:solidFill>
              <a:latin typeface="Tahoma"/>
              <a:ea typeface="Tahoma"/>
              <a:cs typeface="Tahoma"/>
              <a:sym typeface="Tahoma"/>
            </a:endParaRPr>
          </a:p>
          <a:p>
            <a:pPr marL="171450" lvl="0" indent="-171450" algn="l" rtl="0">
              <a:lnSpc>
                <a:spcPct val="90000"/>
              </a:lnSpc>
              <a:spcBef>
                <a:spcPts val="700"/>
              </a:spcBef>
              <a:spcAft>
                <a:spcPts val="0"/>
              </a:spcAft>
              <a:buSzPts val="2600"/>
              <a:buNone/>
            </a:pPr>
            <a:endParaRPr sz="2600" b="0" i="0" u="none">
              <a:solidFill>
                <a:srgbClr val="000000"/>
              </a:solidFill>
              <a:latin typeface="Arial"/>
              <a:ea typeface="Arial"/>
              <a:cs typeface="Arial"/>
              <a:sym typeface="Arial"/>
            </a:endParaRPr>
          </a:p>
          <a:p>
            <a:pPr marL="171450" lvl="0" indent="-171450" algn="l" rtl="0">
              <a:lnSpc>
                <a:spcPct val="90000"/>
              </a:lnSpc>
              <a:spcBef>
                <a:spcPts val="700"/>
              </a:spcBef>
              <a:spcAft>
                <a:spcPts val="0"/>
              </a:spcAft>
              <a:buClr>
                <a:srgbClr val="000000"/>
              </a:buClr>
              <a:buSzPts val="2600"/>
              <a:buFont typeface="Arial"/>
              <a:buChar char="•"/>
            </a:pPr>
            <a:r>
              <a:rPr lang="en-US" sz="2600" b="0" i="0" u="none">
                <a:solidFill>
                  <a:srgbClr val="000000"/>
                </a:solidFill>
                <a:latin typeface="Arial"/>
                <a:ea typeface="Arial"/>
                <a:cs typeface="Arial"/>
                <a:sym typeface="Arial"/>
              </a:rPr>
              <a:t>Via system calls - the method used by a process to request action by the operating system.</a:t>
            </a:r>
            <a:endParaRPr/>
          </a:p>
        </p:txBody>
      </p:sp>
      <p:sp>
        <p:nvSpPr>
          <p:cNvPr id="936" name="Google Shape;936;p94"/>
          <p:cNvSpPr txBox="1"/>
          <p:nvPr/>
        </p:nvSpPr>
        <p:spPr>
          <a:xfrm>
            <a:off x="6457950" y="6356350"/>
            <a:ext cx="2057400" cy="365125"/>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800"/>
              <a:buFont typeface="Times New Roman"/>
              <a:buNone/>
            </a:pPr>
            <a:fld id="{00000000-1234-1234-1234-123412341234}" type="slidenum">
              <a:rPr lang="en-US" sz="1800" b="0" i="0" u="none">
                <a:solidFill>
                  <a:srgbClr val="000000"/>
                </a:solidFill>
                <a:latin typeface="Times New Roman"/>
                <a:ea typeface="Times New Roman"/>
                <a:cs typeface="Times New Roman"/>
                <a:sym typeface="Times New Roman"/>
              </a:rPr>
              <a:t>76</a:t>
            </a:fld>
            <a:endParaRP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Shape 940"/>
        <p:cNvGrpSpPr/>
        <p:nvPr/>
      </p:nvGrpSpPr>
      <p:grpSpPr>
        <a:xfrm>
          <a:off x="0" y="0"/>
          <a:ext cx="0" cy="0"/>
          <a:chOff x="0" y="0"/>
          <a:chExt cx="0" cy="0"/>
        </a:xfrm>
      </p:grpSpPr>
      <p:sp>
        <p:nvSpPr>
          <p:cNvPr id="941" name="Google Shape;941;p95"/>
          <p:cNvSpPr txBox="1">
            <a:spLocks noGrp="1"/>
          </p:cNvSpPr>
          <p:nvPr>
            <p:ph type="title"/>
          </p:nvPr>
        </p:nvSpPr>
        <p:spPr>
          <a:xfrm>
            <a:off x="628650" y="365125"/>
            <a:ext cx="7886700" cy="1325562"/>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000000"/>
              </a:buClr>
              <a:buSzPts val="3300"/>
              <a:buFont typeface="Arial"/>
              <a:buNone/>
            </a:pPr>
            <a:r>
              <a:rPr lang="en-US" sz="3300" b="0" i="0" u="none">
                <a:solidFill>
                  <a:srgbClr val="000000"/>
                </a:solidFill>
                <a:latin typeface="Arial"/>
                <a:ea typeface="Arial"/>
                <a:cs typeface="Arial"/>
                <a:sym typeface="Arial"/>
              </a:rPr>
              <a:t>System Calls</a:t>
            </a:r>
            <a:endParaRPr/>
          </a:p>
        </p:txBody>
      </p:sp>
      <p:sp>
        <p:nvSpPr>
          <p:cNvPr id="942" name="Google Shape;942;p95"/>
          <p:cNvSpPr txBox="1">
            <a:spLocks noGrp="1"/>
          </p:cNvSpPr>
          <p:nvPr>
            <p:ph type="body" idx="1"/>
          </p:nvPr>
        </p:nvSpPr>
        <p:spPr>
          <a:xfrm>
            <a:off x="228600" y="1447800"/>
            <a:ext cx="7277100" cy="4530725"/>
          </a:xfrm>
          <a:prstGeom prst="rect">
            <a:avLst/>
          </a:prstGeom>
          <a:noFill/>
          <a:ln>
            <a:noFill/>
          </a:ln>
        </p:spPr>
        <p:txBody>
          <a:bodyPr spcFirstLastPara="1" wrap="square" lIns="91425" tIns="45700" rIns="91425" bIns="45700" anchor="t" anchorCtr="0">
            <a:noAutofit/>
          </a:bodyPr>
          <a:lstStyle/>
          <a:p>
            <a:pPr marL="171450" lvl="0" indent="-171450" algn="l" rtl="0">
              <a:lnSpc>
                <a:spcPct val="90000"/>
              </a:lnSpc>
              <a:spcBef>
                <a:spcPts val="0"/>
              </a:spcBef>
              <a:spcAft>
                <a:spcPts val="0"/>
              </a:spcAft>
              <a:buClr>
                <a:srgbClr val="000000"/>
              </a:buClr>
              <a:buSzPts val="2000"/>
              <a:buFont typeface="Arial"/>
              <a:buChar char="•"/>
            </a:pPr>
            <a:r>
              <a:rPr lang="en-US" sz="2000" b="0" i="0" u="none">
                <a:solidFill>
                  <a:schemeClr val="dk1"/>
                </a:solidFill>
                <a:latin typeface="Tahoma"/>
                <a:ea typeface="Tahoma"/>
                <a:cs typeface="Tahoma"/>
                <a:sym typeface="Tahoma"/>
              </a:rPr>
              <a:t>User code can issue a syscall, which causes a trap</a:t>
            </a:r>
            <a:endParaRPr sz="2800" b="0" i="0" u="none">
              <a:solidFill>
                <a:schemeClr val="dk1"/>
              </a:solidFill>
              <a:latin typeface="Tahoma"/>
              <a:ea typeface="Tahoma"/>
              <a:cs typeface="Tahoma"/>
              <a:sym typeface="Tahoma"/>
            </a:endParaRPr>
          </a:p>
          <a:p>
            <a:pPr marL="171450" lvl="0" indent="-171450" algn="l" rtl="0">
              <a:lnSpc>
                <a:spcPct val="90000"/>
              </a:lnSpc>
              <a:spcBef>
                <a:spcPts val="700"/>
              </a:spcBef>
              <a:spcAft>
                <a:spcPts val="0"/>
              </a:spcAft>
              <a:buClr>
                <a:srgbClr val="000000"/>
              </a:buClr>
              <a:buSzPts val="2000"/>
              <a:buFont typeface="Arial"/>
              <a:buChar char="•"/>
            </a:pPr>
            <a:r>
              <a:rPr lang="en-US" sz="2000" b="0" i="0" u="none">
                <a:solidFill>
                  <a:schemeClr val="dk1"/>
                </a:solidFill>
                <a:latin typeface="Tahoma"/>
                <a:ea typeface="Tahoma"/>
                <a:cs typeface="Tahoma"/>
                <a:sym typeface="Tahoma"/>
              </a:rPr>
              <a:t>Kernel handles the syscall</a:t>
            </a:r>
            <a:endParaRPr/>
          </a:p>
        </p:txBody>
      </p:sp>
      <p:sp>
        <p:nvSpPr>
          <p:cNvPr id="943" name="Google Shape;943;p95"/>
          <p:cNvSpPr txBox="1"/>
          <p:nvPr/>
        </p:nvSpPr>
        <p:spPr>
          <a:xfrm>
            <a:off x="6457950" y="6356350"/>
            <a:ext cx="2057400" cy="365125"/>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800"/>
              <a:buFont typeface="Times New Roman"/>
              <a:buNone/>
            </a:pPr>
            <a:fld id="{00000000-1234-1234-1234-123412341234}" type="slidenum">
              <a:rPr lang="en-US" sz="1800" b="0" i="0" u="none">
                <a:solidFill>
                  <a:srgbClr val="000000"/>
                </a:solidFill>
                <a:latin typeface="Times New Roman"/>
                <a:ea typeface="Times New Roman"/>
                <a:cs typeface="Times New Roman"/>
                <a:sym typeface="Times New Roman"/>
              </a:rPr>
              <a:t>77</a:t>
            </a:fld>
            <a:endParaRPr/>
          </a:p>
        </p:txBody>
      </p:sp>
      <p:pic>
        <p:nvPicPr>
          <p:cNvPr id="944" name="Google Shape;944;p95"/>
          <p:cNvPicPr preferRelativeResize="0"/>
          <p:nvPr/>
        </p:nvPicPr>
        <p:blipFill rotWithShape="1">
          <a:blip r:embed="rId3">
            <a:alphaModFix/>
          </a:blip>
          <a:srcRect l="415" t="30276" r="416" b="30000"/>
          <a:stretch/>
        </p:blipFill>
        <p:spPr>
          <a:xfrm>
            <a:off x="800100" y="3182937"/>
            <a:ext cx="7543800" cy="2266950"/>
          </a:xfrm>
          <a:prstGeom prst="rect">
            <a:avLst/>
          </a:prstGeom>
          <a:noFill/>
          <a:ln w="38100" cap="flat" cmpd="dbl">
            <a:solidFill>
              <a:srgbClr val="CC6600"/>
            </a:solidFill>
            <a:prstDash val="solid"/>
            <a:miter lim="5243"/>
            <a:headEnd type="none" w="sm" len="sm"/>
            <a:tailEnd type="none" w="sm" len="sm"/>
          </a:ln>
        </p:spPr>
      </p:pic>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Shape 948"/>
        <p:cNvGrpSpPr/>
        <p:nvPr/>
      </p:nvGrpSpPr>
      <p:grpSpPr>
        <a:xfrm>
          <a:off x="0" y="0"/>
          <a:ext cx="0" cy="0"/>
          <a:chOff x="0" y="0"/>
          <a:chExt cx="0" cy="0"/>
        </a:xfrm>
      </p:grpSpPr>
      <p:sp>
        <p:nvSpPr>
          <p:cNvPr id="949" name="Google Shape;949;p96"/>
          <p:cNvSpPr txBox="1">
            <a:spLocks noGrp="1"/>
          </p:cNvSpPr>
          <p:nvPr>
            <p:ph type="title"/>
          </p:nvPr>
        </p:nvSpPr>
        <p:spPr>
          <a:xfrm>
            <a:off x="628650" y="365125"/>
            <a:ext cx="7886700" cy="1325562"/>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000000"/>
              </a:buClr>
              <a:buSzPts val="3300"/>
              <a:buFont typeface="Arial"/>
              <a:buNone/>
            </a:pPr>
            <a:r>
              <a:rPr lang="en-US" sz="3300" b="0" i="0" u="none">
                <a:solidFill>
                  <a:srgbClr val="000000"/>
                </a:solidFill>
                <a:latin typeface="Arial"/>
                <a:ea typeface="Arial"/>
                <a:cs typeface="Arial"/>
                <a:sym typeface="Arial"/>
              </a:rPr>
              <a:t>System Calls</a:t>
            </a:r>
            <a:endParaRPr/>
          </a:p>
        </p:txBody>
      </p:sp>
      <p:sp>
        <p:nvSpPr>
          <p:cNvPr id="950" name="Google Shape;950;p96"/>
          <p:cNvSpPr txBox="1">
            <a:spLocks noGrp="1"/>
          </p:cNvSpPr>
          <p:nvPr>
            <p:ph type="body" idx="1"/>
          </p:nvPr>
        </p:nvSpPr>
        <p:spPr>
          <a:xfrm>
            <a:off x="228600" y="1447800"/>
            <a:ext cx="4038600" cy="4530725"/>
          </a:xfrm>
          <a:prstGeom prst="rect">
            <a:avLst/>
          </a:prstGeom>
          <a:noFill/>
          <a:ln>
            <a:noFill/>
          </a:ln>
        </p:spPr>
        <p:txBody>
          <a:bodyPr spcFirstLastPara="1" wrap="square" lIns="91425" tIns="45700" rIns="91425" bIns="45700" anchor="t" anchorCtr="0">
            <a:noAutofit/>
          </a:bodyPr>
          <a:lstStyle/>
          <a:p>
            <a:pPr marL="171450" lvl="0" indent="-171450" algn="l" rtl="0">
              <a:lnSpc>
                <a:spcPct val="90000"/>
              </a:lnSpc>
              <a:spcBef>
                <a:spcPts val="0"/>
              </a:spcBef>
              <a:spcAft>
                <a:spcPts val="0"/>
              </a:spcAft>
              <a:buClr>
                <a:srgbClr val="000000"/>
              </a:buClr>
              <a:buSzPts val="2000"/>
              <a:buFont typeface="Arial"/>
              <a:buChar char="•"/>
            </a:pPr>
            <a:r>
              <a:rPr lang="en-US" sz="2000" b="0" i="0" u="none">
                <a:solidFill>
                  <a:srgbClr val="000000"/>
                </a:solidFill>
                <a:latin typeface="Arial"/>
                <a:ea typeface="Arial"/>
                <a:cs typeface="Arial"/>
                <a:sym typeface="Arial"/>
              </a:rPr>
              <a:t>Interface between </a:t>
            </a:r>
            <a:r>
              <a:rPr lang="en-US" sz="2000" b="0" i="0" u="none">
                <a:solidFill>
                  <a:schemeClr val="dk1"/>
                </a:solidFill>
                <a:latin typeface="Tahoma"/>
                <a:ea typeface="Tahoma"/>
                <a:cs typeface="Tahoma"/>
                <a:sym typeface="Tahoma"/>
              </a:rPr>
              <a:t>applications</a:t>
            </a:r>
            <a:r>
              <a:rPr lang="en-US" sz="2000" b="0" i="0" u="none">
                <a:solidFill>
                  <a:srgbClr val="000000"/>
                </a:solidFill>
                <a:latin typeface="Arial"/>
                <a:ea typeface="Arial"/>
                <a:cs typeface="Arial"/>
                <a:sym typeface="Arial"/>
              </a:rPr>
              <a:t> and the OS.</a:t>
            </a:r>
            <a:endParaRPr sz="2800" b="0" i="0" u="none">
              <a:solidFill>
                <a:schemeClr val="dk1"/>
              </a:solidFill>
              <a:latin typeface="Tahoma"/>
              <a:ea typeface="Tahoma"/>
              <a:cs typeface="Tahoma"/>
              <a:sym typeface="Tahoma"/>
            </a:endParaRPr>
          </a:p>
          <a:p>
            <a:pPr marL="514350" lvl="1" indent="-171450" algn="l" rtl="0">
              <a:lnSpc>
                <a:spcPct val="90000"/>
              </a:lnSpc>
              <a:spcBef>
                <a:spcPts val="300"/>
              </a:spcBef>
              <a:spcAft>
                <a:spcPts val="0"/>
              </a:spcAft>
              <a:buClr>
                <a:srgbClr val="000000"/>
              </a:buClr>
              <a:buSzPts val="2400"/>
              <a:buFont typeface="Arial"/>
              <a:buChar char="•"/>
            </a:pPr>
            <a:r>
              <a:rPr lang="en-US" sz="2400" b="0" i="0" u="none">
                <a:solidFill>
                  <a:schemeClr val="dk1"/>
                </a:solidFill>
                <a:latin typeface="Tahoma"/>
                <a:ea typeface="Tahoma"/>
                <a:cs typeface="Tahoma"/>
                <a:sym typeface="Tahoma"/>
              </a:rPr>
              <a:t>Application uses an a</a:t>
            </a:r>
            <a:r>
              <a:rPr lang="en-US" sz="1800" b="0" i="0" u="none">
                <a:solidFill>
                  <a:srgbClr val="000000"/>
                </a:solidFill>
                <a:latin typeface="Arial"/>
                <a:ea typeface="Arial"/>
                <a:cs typeface="Arial"/>
                <a:sym typeface="Arial"/>
              </a:rPr>
              <a:t>ssembly instruction to trap into the kernel</a:t>
            </a:r>
            <a:endParaRPr sz="2400" b="0" i="0" u="none">
              <a:solidFill>
                <a:srgbClr val="FFFFFF"/>
              </a:solidFill>
              <a:latin typeface="Tahoma"/>
              <a:ea typeface="Tahoma"/>
              <a:cs typeface="Tahoma"/>
              <a:sym typeface="Tahoma"/>
            </a:endParaRPr>
          </a:p>
          <a:p>
            <a:pPr marL="514350" lvl="1" indent="-171450" algn="l" rtl="0">
              <a:lnSpc>
                <a:spcPct val="90000"/>
              </a:lnSpc>
              <a:spcBef>
                <a:spcPts val="300"/>
              </a:spcBef>
              <a:spcAft>
                <a:spcPts val="0"/>
              </a:spcAft>
              <a:buClr>
                <a:srgbClr val="000000"/>
              </a:buClr>
              <a:buSzPts val="1800"/>
              <a:buFont typeface="Arial"/>
              <a:buChar char="•"/>
            </a:pPr>
            <a:r>
              <a:rPr lang="en-US" sz="1800" b="0" i="0" u="none">
                <a:solidFill>
                  <a:srgbClr val="000000"/>
                </a:solidFill>
                <a:latin typeface="Arial"/>
                <a:ea typeface="Arial"/>
                <a:cs typeface="Arial"/>
                <a:sym typeface="Arial"/>
              </a:rPr>
              <a:t>Some higher level languages provide wrappers </a:t>
            </a:r>
            <a:r>
              <a:rPr lang="en-US" sz="2400" b="0" i="0" u="none">
                <a:solidFill>
                  <a:schemeClr val="dk1"/>
                </a:solidFill>
                <a:latin typeface="Tahoma"/>
                <a:ea typeface="Tahoma"/>
                <a:cs typeface="Tahoma"/>
                <a:sym typeface="Tahoma"/>
              </a:rPr>
              <a:t>for system calls</a:t>
            </a:r>
            <a:r>
              <a:rPr lang="en-US" sz="1800" b="0" i="0" u="none">
                <a:solidFill>
                  <a:srgbClr val="000000"/>
                </a:solidFill>
                <a:latin typeface="Arial"/>
                <a:ea typeface="Arial"/>
                <a:cs typeface="Arial"/>
                <a:sym typeface="Arial"/>
              </a:rPr>
              <a:t> (e.g., C)</a:t>
            </a:r>
            <a:endParaRPr sz="2400" b="0" i="0" u="none">
              <a:solidFill>
                <a:schemeClr val="dk1"/>
              </a:solidFill>
              <a:latin typeface="Tahoma"/>
              <a:ea typeface="Tahoma"/>
              <a:cs typeface="Tahoma"/>
              <a:sym typeface="Tahoma"/>
            </a:endParaRPr>
          </a:p>
          <a:p>
            <a:pPr marL="171450" lvl="0" indent="-171450" algn="l" rtl="0">
              <a:lnSpc>
                <a:spcPct val="90000"/>
              </a:lnSpc>
              <a:spcBef>
                <a:spcPts val="700"/>
              </a:spcBef>
              <a:spcAft>
                <a:spcPts val="0"/>
              </a:spcAft>
              <a:buClr>
                <a:srgbClr val="000000"/>
              </a:buClr>
              <a:buSzPts val="2000"/>
              <a:buFont typeface="Arial"/>
              <a:buChar char="•"/>
            </a:pPr>
            <a:r>
              <a:rPr lang="en-US" sz="2000" b="0" i="0" u="none">
                <a:solidFill>
                  <a:schemeClr val="dk1"/>
                </a:solidFill>
                <a:latin typeface="Tahoma"/>
                <a:ea typeface="Tahoma"/>
                <a:cs typeface="Tahoma"/>
                <a:sym typeface="Tahoma"/>
              </a:rPr>
              <a:t>System calls p</a:t>
            </a:r>
            <a:r>
              <a:rPr lang="en-US" sz="2000" b="0" i="0" u="none">
                <a:solidFill>
                  <a:srgbClr val="000000"/>
                </a:solidFill>
                <a:latin typeface="Arial"/>
                <a:ea typeface="Arial"/>
                <a:cs typeface="Arial"/>
                <a:sym typeface="Arial"/>
              </a:rPr>
              <a:t>as</a:t>
            </a:r>
            <a:r>
              <a:rPr lang="en-US" sz="2000" b="0" i="0" u="none">
                <a:solidFill>
                  <a:schemeClr val="dk1"/>
                </a:solidFill>
                <a:latin typeface="Tahoma"/>
                <a:ea typeface="Tahoma"/>
                <a:cs typeface="Tahoma"/>
                <a:sym typeface="Tahoma"/>
              </a:rPr>
              <a:t>s</a:t>
            </a:r>
            <a:r>
              <a:rPr lang="en-US" sz="2000" b="0" i="0" u="none">
                <a:solidFill>
                  <a:srgbClr val="000000"/>
                </a:solidFill>
                <a:latin typeface="Arial"/>
                <a:ea typeface="Arial"/>
                <a:cs typeface="Arial"/>
                <a:sym typeface="Arial"/>
              </a:rPr>
              <a:t> parameters between an and OS via registers or memory</a:t>
            </a:r>
            <a:r>
              <a:rPr lang="en-US" sz="2000" b="0" i="0" u="none">
                <a:solidFill>
                  <a:srgbClr val="FFFFFF"/>
                </a:solidFill>
                <a:latin typeface="Arial"/>
                <a:ea typeface="Arial"/>
                <a:cs typeface="Arial"/>
                <a:sym typeface="Arial"/>
              </a:rPr>
              <a:t>, memory tables or stack</a:t>
            </a:r>
            <a:r>
              <a:rPr lang="en-US" sz="2000" b="0" i="0" u="none">
                <a:solidFill>
                  <a:srgbClr val="000000"/>
                </a:solidFill>
                <a:latin typeface="Arial"/>
                <a:ea typeface="Arial"/>
                <a:cs typeface="Arial"/>
                <a:sym typeface="Arial"/>
              </a:rPr>
              <a:t>.</a:t>
            </a:r>
            <a:endParaRPr sz="2800" b="0" i="0" u="none">
              <a:solidFill>
                <a:schemeClr val="dk1"/>
              </a:solidFill>
              <a:latin typeface="Tahoma"/>
              <a:ea typeface="Tahoma"/>
              <a:cs typeface="Tahoma"/>
              <a:sym typeface="Tahoma"/>
            </a:endParaRPr>
          </a:p>
          <a:p>
            <a:pPr marL="171450" lvl="0" indent="-171450" algn="l" rtl="0">
              <a:lnSpc>
                <a:spcPct val="90000"/>
              </a:lnSpc>
              <a:spcBef>
                <a:spcPts val="700"/>
              </a:spcBef>
              <a:spcAft>
                <a:spcPts val="0"/>
              </a:spcAft>
              <a:buClr>
                <a:srgbClr val="000000"/>
              </a:buClr>
              <a:buSzPts val="2000"/>
              <a:buFont typeface="Arial"/>
              <a:buChar char="•"/>
            </a:pPr>
            <a:r>
              <a:rPr lang="en-US" sz="2000" b="0" i="0" u="none">
                <a:solidFill>
                  <a:schemeClr val="dk1"/>
                </a:solidFill>
                <a:latin typeface="Tahoma"/>
                <a:ea typeface="Tahoma"/>
                <a:cs typeface="Tahoma"/>
                <a:sym typeface="Tahoma"/>
              </a:rPr>
              <a:t>Linux</a:t>
            </a:r>
            <a:r>
              <a:rPr lang="en-US" sz="2000" b="0" i="0" u="none">
                <a:solidFill>
                  <a:srgbClr val="000000"/>
                </a:solidFill>
                <a:latin typeface="Arial"/>
                <a:ea typeface="Arial"/>
                <a:cs typeface="Arial"/>
                <a:sym typeface="Arial"/>
              </a:rPr>
              <a:t> has about 3</a:t>
            </a:r>
            <a:r>
              <a:rPr lang="en-US" sz="2000" b="0" i="0" u="none">
                <a:solidFill>
                  <a:schemeClr val="dk1"/>
                </a:solidFill>
                <a:latin typeface="Tahoma"/>
                <a:ea typeface="Tahoma"/>
                <a:cs typeface="Tahoma"/>
                <a:sym typeface="Tahoma"/>
              </a:rPr>
              <a:t>00</a:t>
            </a:r>
            <a:r>
              <a:rPr lang="en-US" sz="2000" b="0" i="0" u="none">
                <a:solidFill>
                  <a:srgbClr val="000000"/>
                </a:solidFill>
                <a:latin typeface="Arial"/>
                <a:ea typeface="Arial"/>
                <a:cs typeface="Arial"/>
                <a:sym typeface="Arial"/>
              </a:rPr>
              <a:t> system calls</a:t>
            </a:r>
            <a:endParaRPr sz="2800" b="0" i="0" u="none">
              <a:solidFill>
                <a:schemeClr val="dk1"/>
              </a:solidFill>
              <a:latin typeface="Tahoma"/>
              <a:ea typeface="Tahoma"/>
              <a:cs typeface="Tahoma"/>
              <a:sym typeface="Tahoma"/>
            </a:endParaRPr>
          </a:p>
          <a:p>
            <a:pPr marL="514350" lvl="1" indent="-171450" algn="l" rtl="0">
              <a:lnSpc>
                <a:spcPct val="90000"/>
              </a:lnSpc>
              <a:spcBef>
                <a:spcPts val="300"/>
              </a:spcBef>
              <a:spcAft>
                <a:spcPts val="0"/>
              </a:spcAft>
              <a:buClr>
                <a:srgbClr val="000000"/>
              </a:buClr>
              <a:buSzPts val="1800"/>
              <a:buFont typeface="Arial"/>
              <a:buChar char="•"/>
            </a:pPr>
            <a:r>
              <a:rPr lang="en-US" sz="1800" b="0" i="0" u="none">
                <a:solidFill>
                  <a:srgbClr val="000000"/>
                </a:solidFill>
                <a:latin typeface="Arial"/>
                <a:ea typeface="Arial"/>
                <a:cs typeface="Arial"/>
                <a:sym typeface="Arial"/>
              </a:rPr>
              <a:t>read(), write(), open(), close(), fork(), exec(), ioctl(),…..</a:t>
            </a:r>
            <a:endParaRPr/>
          </a:p>
        </p:txBody>
      </p:sp>
      <p:pic>
        <p:nvPicPr>
          <p:cNvPr id="951" name="Google Shape;951;p96"/>
          <p:cNvPicPr preferRelativeResize="0"/>
          <p:nvPr/>
        </p:nvPicPr>
        <p:blipFill rotWithShape="1">
          <a:blip r:embed="rId3">
            <a:alphaModFix/>
          </a:blip>
          <a:srcRect l="776" t="9819" r="961" b="10074"/>
          <a:stretch/>
        </p:blipFill>
        <p:spPr>
          <a:xfrm>
            <a:off x="4505325" y="2286000"/>
            <a:ext cx="4611687" cy="2819400"/>
          </a:xfrm>
          <a:prstGeom prst="rect">
            <a:avLst/>
          </a:prstGeom>
          <a:noFill/>
          <a:ln w="38100" cap="flat" cmpd="dbl">
            <a:solidFill>
              <a:srgbClr val="CC6600"/>
            </a:solidFill>
            <a:prstDash val="solid"/>
            <a:miter lim="5243"/>
            <a:headEnd type="none" w="sm" len="sm"/>
            <a:tailEnd type="none" w="sm" len="sm"/>
          </a:ln>
        </p:spPr>
      </p:pic>
      <p:sp>
        <p:nvSpPr>
          <p:cNvPr id="952" name="Google Shape;952;p96"/>
          <p:cNvSpPr txBox="1"/>
          <p:nvPr/>
        </p:nvSpPr>
        <p:spPr>
          <a:xfrm>
            <a:off x="6457950" y="6356350"/>
            <a:ext cx="2057400" cy="365125"/>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800"/>
              <a:buFont typeface="Times New Roman"/>
              <a:buNone/>
            </a:pPr>
            <a:fld id="{00000000-1234-1234-1234-123412341234}" type="slidenum">
              <a:rPr lang="en-US" sz="1800" b="0" i="0" u="none">
                <a:solidFill>
                  <a:srgbClr val="000000"/>
                </a:solidFill>
                <a:latin typeface="Times New Roman"/>
                <a:ea typeface="Times New Roman"/>
                <a:cs typeface="Times New Roman"/>
                <a:sym typeface="Times New Roman"/>
              </a:rPr>
              <a:t>78</a:t>
            </a:fld>
            <a:endParaRP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Shape 956"/>
        <p:cNvGrpSpPr/>
        <p:nvPr/>
      </p:nvGrpSpPr>
      <p:grpSpPr>
        <a:xfrm>
          <a:off x="0" y="0"/>
          <a:ext cx="0" cy="0"/>
          <a:chOff x="0" y="0"/>
          <a:chExt cx="0" cy="0"/>
        </a:xfrm>
      </p:grpSpPr>
      <p:sp>
        <p:nvSpPr>
          <p:cNvPr id="957" name="Google Shape;957;p97"/>
          <p:cNvSpPr txBox="1">
            <a:spLocks noGrp="1"/>
          </p:cNvSpPr>
          <p:nvPr>
            <p:ph type="title"/>
          </p:nvPr>
        </p:nvSpPr>
        <p:spPr>
          <a:xfrm>
            <a:off x="381000" y="277812"/>
            <a:ext cx="8229600" cy="636587"/>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000000"/>
              </a:buClr>
              <a:buSzPts val="3600"/>
              <a:buFont typeface="Arial"/>
              <a:buNone/>
            </a:pPr>
            <a:r>
              <a:rPr lang="en-US" sz="3600" b="0" i="0" u="none">
                <a:solidFill>
                  <a:srgbClr val="000000"/>
                </a:solidFill>
                <a:latin typeface="Arial"/>
                <a:ea typeface="Arial"/>
                <a:cs typeface="Arial"/>
                <a:sym typeface="Arial"/>
              </a:rPr>
              <a:t>System </a:t>
            </a:r>
            <a:r>
              <a:rPr lang="en-US" sz="3600" b="0" i="0" u="none">
                <a:solidFill>
                  <a:schemeClr val="dk2"/>
                </a:solidFill>
                <a:latin typeface="Arial Black"/>
                <a:ea typeface="Arial Black"/>
                <a:cs typeface="Arial Black"/>
                <a:sym typeface="Arial Black"/>
              </a:rPr>
              <a:t>services or system programs</a:t>
            </a:r>
            <a:endParaRPr/>
          </a:p>
        </p:txBody>
      </p:sp>
      <p:sp>
        <p:nvSpPr>
          <p:cNvPr id="958" name="Google Shape;958;p97"/>
          <p:cNvSpPr txBox="1">
            <a:spLocks noGrp="1"/>
          </p:cNvSpPr>
          <p:nvPr>
            <p:ph type="body" idx="1"/>
          </p:nvPr>
        </p:nvSpPr>
        <p:spPr>
          <a:xfrm>
            <a:off x="628650" y="1825625"/>
            <a:ext cx="7886700" cy="4351337"/>
          </a:xfrm>
          <a:prstGeom prst="rect">
            <a:avLst/>
          </a:prstGeom>
          <a:noFill/>
          <a:ln>
            <a:noFill/>
          </a:ln>
        </p:spPr>
        <p:txBody>
          <a:bodyPr spcFirstLastPara="1" wrap="square" lIns="91425" tIns="45700" rIns="91425" bIns="45700" anchor="t" anchorCtr="0">
            <a:noAutofit/>
          </a:bodyPr>
          <a:lstStyle/>
          <a:p>
            <a:pPr marL="171450" lvl="0" indent="-171450" algn="l" rtl="0">
              <a:lnSpc>
                <a:spcPct val="90000"/>
              </a:lnSpc>
              <a:spcBef>
                <a:spcPts val="0"/>
              </a:spcBef>
              <a:spcAft>
                <a:spcPts val="0"/>
              </a:spcAft>
              <a:buClr>
                <a:srgbClr val="000000"/>
              </a:buClr>
              <a:buSzPts val="2600"/>
              <a:buFont typeface="Arial"/>
              <a:buChar char="•"/>
            </a:pPr>
            <a:r>
              <a:rPr lang="en-US" sz="2600" b="0" i="0" u="none">
                <a:solidFill>
                  <a:srgbClr val="000000"/>
                </a:solidFill>
                <a:latin typeface="Arial"/>
                <a:ea typeface="Arial"/>
                <a:cs typeface="Arial"/>
                <a:sym typeface="Arial"/>
              </a:rPr>
              <a:t>Convenient environment for program development and execution.  </a:t>
            </a:r>
            <a:endParaRPr sz="2800" b="0" i="0" u="none">
              <a:solidFill>
                <a:schemeClr val="dk1"/>
              </a:solidFill>
              <a:latin typeface="Tahoma"/>
              <a:ea typeface="Tahoma"/>
              <a:cs typeface="Tahoma"/>
              <a:sym typeface="Tahoma"/>
            </a:endParaRPr>
          </a:p>
          <a:p>
            <a:pPr marL="1143000" lvl="2" indent="-228600" algn="l" rtl="0">
              <a:lnSpc>
                <a:spcPct val="90000"/>
              </a:lnSpc>
              <a:spcBef>
                <a:spcPts val="300"/>
              </a:spcBef>
              <a:spcAft>
                <a:spcPts val="0"/>
              </a:spcAft>
              <a:buClr>
                <a:srgbClr val="000000"/>
              </a:buClr>
              <a:buSzPts val="2000"/>
              <a:buFont typeface="Arial"/>
              <a:buChar char="•"/>
            </a:pPr>
            <a:r>
              <a:rPr lang="en-US" sz="2000" b="0" i="0" u="none">
                <a:solidFill>
                  <a:srgbClr val="000000"/>
                </a:solidFill>
                <a:latin typeface="Arial"/>
                <a:ea typeface="Arial"/>
                <a:cs typeface="Arial"/>
                <a:sym typeface="Arial"/>
              </a:rPr>
              <a:t>Command Interpreter (</a:t>
            </a:r>
            <a:r>
              <a:rPr lang="en-US" sz="2000" b="0" i="0" u="none">
                <a:solidFill>
                  <a:schemeClr val="dk1"/>
                </a:solidFill>
                <a:latin typeface="Tahoma"/>
                <a:ea typeface="Tahoma"/>
                <a:cs typeface="Tahoma"/>
                <a:sym typeface="Tahoma"/>
              </a:rPr>
              <a:t>i.e., </a:t>
            </a:r>
            <a:r>
              <a:rPr lang="en-US" sz="2000" b="0" i="0" u="none">
                <a:solidFill>
                  <a:srgbClr val="000000"/>
                </a:solidFill>
                <a:latin typeface="Arial"/>
                <a:ea typeface="Arial"/>
                <a:cs typeface="Arial"/>
                <a:sym typeface="Arial"/>
              </a:rPr>
              <a:t>shell) - parses/executes other system programs</a:t>
            </a:r>
            <a:endParaRPr/>
          </a:p>
          <a:p>
            <a:pPr marL="1143000" lvl="2" indent="-228600" algn="l" rtl="0">
              <a:lnSpc>
                <a:spcPct val="90000"/>
              </a:lnSpc>
              <a:spcBef>
                <a:spcPts val="300"/>
              </a:spcBef>
              <a:spcAft>
                <a:spcPts val="0"/>
              </a:spcAft>
              <a:buClr>
                <a:srgbClr val="000000"/>
              </a:buClr>
              <a:buSzPts val="2000"/>
              <a:buFont typeface="Arial"/>
              <a:buChar char="•"/>
            </a:pPr>
            <a:r>
              <a:rPr lang="en-US" sz="2000" b="0" i="0" u="none">
                <a:solidFill>
                  <a:schemeClr val="dk1"/>
                </a:solidFill>
                <a:latin typeface="Tahoma"/>
                <a:ea typeface="Tahoma"/>
                <a:cs typeface="Tahoma"/>
                <a:sym typeface="Tahoma"/>
              </a:rPr>
              <a:t>Window management</a:t>
            </a:r>
            <a:endParaRPr/>
          </a:p>
          <a:p>
            <a:pPr marL="1143000" lvl="2" indent="-228600" algn="l" rtl="0">
              <a:lnSpc>
                <a:spcPct val="90000"/>
              </a:lnSpc>
              <a:spcBef>
                <a:spcPts val="300"/>
              </a:spcBef>
              <a:spcAft>
                <a:spcPts val="0"/>
              </a:spcAft>
              <a:buClr>
                <a:srgbClr val="000000"/>
              </a:buClr>
              <a:buSzPts val="2000"/>
              <a:buFont typeface="Arial"/>
              <a:buChar char="•"/>
            </a:pPr>
            <a:r>
              <a:rPr lang="en-US" sz="2000" b="0" i="0" u="none">
                <a:solidFill>
                  <a:schemeClr val="dk1"/>
                </a:solidFill>
                <a:latin typeface="Tahoma"/>
                <a:ea typeface="Tahoma"/>
                <a:cs typeface="Tahoma"/>
                <a:sym typeface="Tahoma"/>
              </a:rPr>
              <a:t>System libraries, e.g., libc</a:t>
            </a:r>
            <a:endParaRPr/>
          </a:p>
        </p:txBody>
      </p:sp>
      <p:sp>
        <p:nvSpPr>
          <p:cNvPr id="959" name="Google Shape;959;p97"/>
          <p:cNvSpPr txBox="1"/>
          <p:nvPr/>
        </p:nvSpPr>
        <p:spPr>
          <a:xfrm>
            <a:off x="6457950" y="6356350"/>
            <a:ext cx="2057400" cy="365125"/>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800"/>
              <a:buFont typeface="Times New Roman"/>
              <a:buNone/>
            </a:pPr>
            <a:fld id="{00000000-1234-1234-1234-123412341234}" type="slidenum">
              <a:rPr lang="en-US" sz="1800" b="0" i="0" u="none">
                <a:solidFill>
                  <a:srgbClr val="000000"/>
                </a:solidFill>
                <a:latin typeface="Times New Roman"/>
                <a:ea typeface="Times New Roman"/>
                <a:cs typeface="Times New Roman"/>
                <a:sym typeface="Times New Roman"/>
              </a:rPr>
              <a:t>79</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26"/>
          <p:cNvSpPr txBox="1"/>
          <p:nvPr/>
        </p:nvSpPr>
        <p:spPr>
          <a:xfrm>
            <a:off x="3124200" y="6229350"/>
            <a:ext cx="2895600" cy="457200"/>
          </a:xfrm>
          <a:prstGeom prst="rect">
            <a:avLst/>
          </a:prstGeom>
          <a:noFill/>
          <a:ln>
            <a:noFill/>
          </a:ln>
        </p:spPr>
        <p:txBody>
          <a:bodyPr spcFirstLastPara="1" wrap="square" lIns="91425" tIns="45700" rIns="91425" bIns="45700" anchor="b" anchorCtr="0">
            <a:noAutofit/>
          </a:bodyPr>
          <a:lstStyle/>
          <a:p>
            <a:pPr marL="0" marR="0" lvl="0" indent="0" algn="ctr" rtl="0">
              <a:lnSpc>
                <a:spcPct val="100000"/>
              </a:lnSpc>
              <a:spcBef>
                <a:spcPts val="0"/>
              </a:spcBef>
              <a:spcAft>
                <a:spcPts val="0"/>
              </a:spcAft>
              <a:buClr>
                <a:schemeClr val="lt2"/>
              </a:buClr>
              <a:buSzPts val="1400"/>
              <a:buFont typeface="Arial"/>
              <a:buNone/>
            </a:pPr>
            <a:r>
              <a:rPr lang="en-US" sz="1400" b="0" i="0" u="none" strike="noStrike" cap="none">
                <a:solidFill>
                  <a:schemeClr val="lt2"/>
                </a:solidFill>
                <a:latin typeface="Arial"/>
                <a:ea typeface="Arial"/>
                <a:cs typeface="Arial"/>
                <a:sym typeface="Arial"/>
              </a:rPr>
              <a:t>Principles of Operating Systems - Lecture 1</a:t>
            </a:r>
            <a:endParaRPr/>
          </a:p>
        </p:txBody>
      </p:sp>
      <p:sp>
        <p:nvSpPr>
          <p:cNvPr id="195" name="Google Shape;195;p26"/>
          <p:cNvSpPr txBox="1"/>
          <p:nvPr/>
        </p:nvSpPr>
        <p:spPr>
          <a:xfrm>
            <a:off x="6731000" y="6229350"/>
            <a:ext cx="19050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lt2"/>
              </a:buClr>
              <a:buSzPts val="1400"/>
              <a:buFont typeface="Arial"/>
              <a:buNone/>
            </a:pPr>
            <a:fld id="{00000000-1234-1234-1234-123412341234}" type="slidenum">
              <a:rPr lang="en-US" sz="1400" b="0" i="0" u="none" strike="noStrike" cap="none">
                <a:solidFill>
                  <a:schemeClr val="lt2"/>
                </a:solidFill>
                <a:latin typeface="Arial"/>
                <a:ea typeface="Arial"/>
                <a:cs typeface="Arial"/>
                <a:sym typeface="Arial"/>
              </a:rPr>
              <a:t>8</a:t>
            </a:fld>
            <a:endParaRPr/>
          </a:p>
        </p:txBody>
      </p:sp>
      <p:sp>
        <p:nvSpPr>
          <p:cNvPr id="196" name="Google Shape;196;p26"/>
          <p:cNvSpPr txBox="1">
            <a:spLocks noGrp="1"/>
          </p:cNvSpPr>
          <p:nvPr>
            <p:ph type="title"/>
          </p:nvPr>
        </p:nvSpPr>
        <p:spPr>
          <a:xfrm>
            <a:off x="406400" y="228600"/>
            <a:ext cx="7772400" cy="11430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2"/>
              </a:buClr>
              <a:buSzPts val="3600"/>
              <a:buFont typeface="Arial Black"/>
              <a:buNone/>
            </a:pPr>
            <a:r>
              <a:rPr lang="en-US" sz="3600" b="0" i="0" u="none">
                <a:solidFill>
                  <a:schemeClr val="dk2"/>
                </a:solidFill>
                <a:latin typeface="Arial Black"/>
                <a:ea typeface="Arial Black"/>
                <a:cs typeface="Arial Black"/>
                <a:sym typeface="Arial Black"/>
              </a:rPr>
              <a:t>Computer System Components</a:t>
            </a:r>
            <a:endParaRPr/>
          </a:p>
        </p:txBody>
      </p:sp>
      <p:sp>
        <p:nvSpPr>
          <p:cNvPr id="197" name="Google Shape;197;p26"/>
          <p:cNvSpPr txBox="1">
            <a:spLocks noGrp="1"/>
          </p:cNvSpPr>
          <p:nvPr>
            <p:ph type="body" idx="1"/>
          </p:nvPr>
        </p:nvSpPr>
        <p:spPr>
          <a:xfrm>
            <a:off x="381000" y="1676400"/>
            <a:ext cx="8255000" cy="4419600"/>
          </a:xfrm>
          <a:prstGeom prst="rect">
            <a:avLst/>
          </a:prstGeom>
          <a:noFill/>
          <a:ln>
            <a:noFill/>
          </a:ln>
        </p:spPr>
        <p:txBody>
          <a:bodyPr spcFirstLastPara="1" wrap="square" lIns="91425" tIns="45700" rIns="91425" bIns="45700" anchor="t" anchorCtr="0">
            <a:noAutofit/>
          </a:bodyPr>
          <a:lstStyle/>
          <a:p>
            <a:pPr marL="342900" lvl="0" indent="-342900" algn="l" rtl="0">
              <a:lnSpc>
                <a:spcPct val="100000"/>
              </a:lnSpc>
              <a:spcBef>
                <a:spcPts val="0"/>
              </a:spcBef>
              <a:spcAft>
                <a:spcPts val="0"/>
              </a:spcAft>
              <a:buClr>
                <a:schemeClr val="accent2"/>
              </a:buClr>
              <a:buSzPts val="2800"/>
              <a:buFont typeface="Arial"/>
              <a:buChar char="●"/>
            </a:pPr>
            <a:r>
              <a:rPr lang="en-US" sz="2800" b="0" i="0" u="none">
                <a:solidFill>
                  <a:schemeClr val="dk1"/>
                </a:solidFill>
                <a:latin typeface="Tahoma"/>
                <a:ea typeface="Tahoma"/>
                <a:cs typeface="Tahoma"/>
                <a:sym typeface="Tahoma"/>
              </a:rPr>
              <a:t>Hardware</a:t>
            </a:r>
            <a:endParaRPr/>
          </a:p>
          <a:p>
            <a:pPr marL="742950" lvl="1" indent="-285750" algn="l" rtl="0">
              <a:lnSpc>
                <a:spcPct val="100000"/>
              </a:lnSpc>
              <a:spcBef>
                <a:spcPts val="320"/>
              </a:spcBef>
              <a:spcAft>
                <a:spcPts val="0"/>
              </a:spcAft>
              <a:buClr>
                <a:schemeClr val="accent2"/>
              </a:buClr>
              <a:buSzPts val="1600"/>
              <a:buFont typeface="Arial"/>
              <a:buChar char="●"/>
            </a:pPr>
            <a:r>
              <a:rPr lang="en-US" sz="1600" b="0" i="0" u="none">
                <a:solidFill>
                  <a:schemeClr val="dk1"/>
                </a:solidFill>
                <a:latin typeface="Tahoma"/>
                <a:ea typeface="Tahoma"/>
                <a:cs typeface="Tahoma"/>
                <a:sym typeface="Tahoma"/>
              </a:rPr>
              <a:t>Provides basic computing resources (CPU, memory, I/O devices).</a:t>
            </a:r>
            <a:endParaRPr/>
          </a:p>
          <a:p>
            <a:pPr marL="342900" lvl="0" indent="-342900" algn="l" rtl="0">
              <a:lnSpc>
                <a:spcPct val="100000"/>
              </a:lnSpc>
              <a:spcBef>
                <a:spcPts val="560"/>
              </a:spcBef>
              <a:spcAft>
                <a:spcPts val="0"/>
              </a:spcAft>
              <a:buClr>
                <a:schemeClr val="accent2"/>
              </a:buClr>
              <a:buSzPts val="2800"/>
              <a:buFont typeface="Arial"/>
              <a:buChar char="●"/>
            </a:pPr>
            <a:r>
              <a:rPr lang="en-US" sz="2800" b="0" i="0" u="none">
                <a:solidFill>
                  <a:schemeClr val="dk1"/>
                </a:solidFill>
                <a:latin typeface="Tahoma"/>
                <a:ea typeface="Tahoma"/>
                <a:cs typeface="Tahoma"/>
                <a:sym typeface="Tahoma"/>
              </a:rPr>
              <a:t>Operating System </a:t>
            </a:r>
            <a:endParaRPr/>
          </a:p>
          <a:p>
            <a:pPr marL="742950" lvl="1" indent="-285750" algn="l" rtl="0">
              <a:lnSpc>
                <a:spcPct val="100000"/>
              </a:lnSpc>
              <a:spcBef>
                <a:spcPts val="320"/>
              </a:spcBef>
              <a:spcAft>
                <a:spcPts val="0"/>
              </a:spcAft>
              <a:buClr>
                <a:schemeClr val="accent2"/>
              </a:buClr>
              <a:buSzPts val="1600"/>
              <a:buFont typeface="Arial"/>
              <a:buChar char="●"/>
            </a:pPr>
            <a:r>
              <a:rPr lang="en-US" sz="1600" b="0" i="0" u="none">
                <a:solidFill>
                  <a:schemeClr val="dk1"/>
                </a:solidFill>
                <a:latin typeface="Tahoma"/>
                <a:ea typeface="Tahoma"/>
                <a:cs typeface="Tahoma"/>
                <a:sym typeface="Tahoma"/>
              </a:rPr>
              <a:t>Controls and coordinates the use of hardware among application programs.</a:t>
            </a:r>
            <a:endParaRPr sz="2400" b="0" i="0" u="none">
              <a:solidFill>
                <a:schemeClr val="dk1"/>
              </a:solidFill>
              <a:latin typeface="Tahoma"/>
              <a:ea typeface="Tahoma"/>
              <a:cs typeface="Tahoma"/>
              <a:sym typeface="Tahoma"/>
            </a:endParaRPr>
          </a:p>
          <a:p>
            <a:pPr marL="342900" lvl="0" indent="-342900" algn="l" rtl="0">
              <a:lnSpc>
                <a:spcPct val="100000"/>
              </a:lnSpc>
              <a:spcBef>
                <a:spcPts val="560"/>
              </a:spcBef>
              <a:spcAft>
                <a:spcPts val="0"/>
              </a:spcAft>
              <a:buClr>
                <a:schemeClr val="accent2"/>
              </a:buClr>
              <a:buSzPts val="2800"/>
              <a:buFont typeface="Arial"/>
              <a:buChar char="●"/>
            </a:pPr>
            <a:r>
              <a:rPr lang="en-US" sz="2800" b="0" i="0" u="none">
                <a:solidFill>
                  <a:schemeClr val="dk1"/>
                </a:solidFill>
                <a:latin typeface="Tahoma"/>
                <a:ea typeface="Tahoma"/>
                <a:cs typeface="Tahoma"/>
                <a:sym typeface="Tahoma"/>
              </a:rPr>
              <a:t>Application Programs</a:t>
            </a:r>
            <a:endParaRPr/>
          </a:p>
          <a:p>
            <a:pPr marL="742950" lvl="1" indent="-285750" algn="l" rtl="0">
              <a:lnSpc>
                <a:spcPct val="100000"/>
              </a:lnSpc>
              <a:spcBef>
                <a:spcPts val="320"/>
              </a:spcBef>
              <a:spcAft>
                <a:spcPts val="0"/>
              </a:spcAft>
              <a:buClr>
                <a:schemeClr val="accent2"/>
              </a:buClr>
              <a:buSzPts val="1600"/>
              <a:buFont typeface="Arial"/>
              <a:buChar char="●"/>
            </a:pPr>
            <a:r>
              <a:rPr lang="en-US" sz="1600" b="0" i="0" u="none">
                <a:solidFill>
                  <a:schemeClr val="dk1"/>
                </a:solidFill>
                <a:latin typeface="Tahoma"/>
                <a:ea typeface="Tahoma"/>
                <a:cs typeface="Tahoma"/>
                <a:sym typeface="Tahoma"/>
              </a:rPr>
              <a:t>Solve computing problems of users (compilers, database systems, video games, business programs such as banking software).</a:t>
            </a:r>
            <a:endParaRPr sz="2400" b="0" i="0" u="none">
              <a:solidFill>
                <a:schemeClr val="dk1"/>
              </a:solidFill>
              <a:latin typeface="Tahoma"/>
              <a:ea typeface="Tahoma"/>
              <a:cs typeface="Tahoma"/>
              <a:sym typeface="Tahoma"/>
            </a:endParaRPr>
          </a:p>
          <a:p>
            <a:pPr marL="342900" lvl="0" indent="-342900" algn="l" rtl="0">
              <a:lnSpc>
                <a:spcPct val="100000"/>
              </a:lnSpc>
              <a:spcBef>
                <a:spcPts val="560"/>
              </a:spcBef>
              <a:spcAft>
                <a:spcPts val="0"/>
              </a:spcAft>
              <a:buClr>
                <a:schemeClr val="accent2"/>
              </a:buClr>
              <a:buSzPts val="2800"/>
              <a:buFont typeface="Arial"/>
              <a:buChar char="●"/>
            </a:pPr>
            <a:r>
              <a:rPr lang="en-US" sz="2800" b="0" i="0" u="none">
                <a:solidFill>
                  <a:schemeClr val="dk1"/>
                </a:solidFill>
                <a:latin typeface="Tahoma"/>
                <a:ea typeface="Tahoma"/>
                <a:cs typeface="Tahoma"/>
                <a:sym typeface="Tahoma"/>
              </a:rPr>
              <a:t>Users </a:t>
            </a:r>
            <a:endParaRPr/>
          </a:p>
          <a:p>
            <a:pPr marL="742950" lvl="1" indent="-285750" algn="l" rtl="0">
              <a:lnSpc>
                <a:spcPct val="100000"/>
              </a:lnSpc>
              <a:spcBef>
                <a:spcPts val="320"/>
              </a:spcBef>
              <a:spcAft>
                <a:spcPts val="0"/>
              </a:spcAft>
              <a:buClr>
                <a:schemeClr val="accent2"/>
              </a:buClr>
              <a:buSzPts val="1600"/>
              <a:buFont typeface="Arial"/>
              <a:buChar char="●"/>
            </a:pPr>
            <a:r>
              <a:rPr lang="en-US" sz="1600" b="0" i="0" u="none">
                <a:solidFill>
                  <a:schemeClr val="dk1"/>
                </a:solidFill>
                <a:latin typeface="Tahoma"/>
                <a:ea typeface="Tahoma"/>
                <a:cs typeface="Tahoma"/>
                <a:sym typeface="Tahoma"/>
              </a:rPr>
              <a:t>People, machines, other computers</a:t>
            </a:r>
            <a:endParaRPr/>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Shape 963"/>
        <p:cNvGrpSpPr/>
        <p:nvPr/>
      </p:nvGrpSpPr>
      <p:grpSpPr>
        <a:xfrm>
          <a:off x="0" y="0"/>
          <a:ext cx="0" cy="0"/>
          <a:chOff x="0" y="0"/>
          <a:chExt cx="0" cy="0"/>
        </a:xfrm>
      </p:grpSpPr>
      <p:sp>
        <p:nvSpPr>
          <p:cNvPr id="964" name="Google Shape;964;p98"/>
          <p:cNvSpPr txBox="1">
            <a:spLocks noGrp="1"/>
          </p:cNvSpPr>
          <p:nvPr>
            <p:ph type="title"/>
          </p:nvPr>
        </p:nvSpPr>
        <p:spPr>
          <a:xfrm>
            <a:off x="381000" y="277812"/>
            <a:ext cx="8229600" cy="636587"/>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000000"/>
              </a:buClr>
              <a:buSzPts val="3600"/>
              <a:buFont typeface="Arial"/>
              <a:buNone/>
            </a:pPr>
            <a:r>
              <a:rPr lang="en-US" sz="3600" b="0" i="0" u="none">
                <a:solidFill>
                  <a:srgbClr val="000000"/>
                </a:solidFill>
                <a:latin typeface="Arial"/>
                <a:ea typeface="Arial"/>
                <a:cs typeface="Arial"/>
                <a:sym typeface="Arial"/>
              </a:rPr>
              <a:t>Command Interpreter System</a:t>
            </a:r>
            <a:endParaRPr/>
          </a:p>
        </p:txBody>
      </p:sp>
      <p:sp>
        <p:nvSpPr>
          <p:cNvPr id="965" name="Google Shape;965;p98"/>
          <p:cNvSpPr txBox="1">
            <a:spLocks noGrp="1"/>
          </p:cNvSpPr>
          <p:nvPr>
            <p:ph type="body" idx="1"/>
          </p:nvPr>
        </p:nvSpPr>
        <p:spPr>
          <a:xfrm>
            <a:off x="628650" y="1825625"/>
            <a:ext cx="7886700" cy="4351337"/>
          </a:xfrm>
          <a:prstGeom prst="rect">
            <a:avLst/>
          </a:prstGeom>
          <a:noFill/>
          <a:ln>
            <a:noFill/>
          </a:ln>
        </p:spPr>
        <p:txBody>
          <a:bodyPr spcFirstLastPara="1" wrap="square" lIns="91425" tIns="45700" rIns="91425" bIns="45700" anchor="t" anchorCtr="0">
            <a:noAutofit/>
          </a:bodyPr>
          <a:lstStyle/>
          <a:p>
            <a:pPr marL="171450" lvl="0" indent="-171450" algn="l" rtl="0">
              <a:lnSpc>
                <a:spcPct val="90000"/>
              </a:lnSpc>
              <a:spcBef>
                <a:spcPts val="0"/>
              </a:spcBef>
              <a:spcAft>
                <a:spcPts val="0"/>
              </a:spcAft>
              <a:buClr>
                <a:srgbClr val="000000"/>
              </a:buClr>
              <a:buSzPts val="2600"/>
              <a:buFont typeface="Arial"/>
              <a:buChar char="•"/>
            </a:pPr>
            <a:r>
              <a:rPr lang="en-US" sz="2600" b="0" i="0" u="none">
                <a:solidFill>
                  <a:srgbClr val="000000"/>
                </a:solidFill>
                <a:latin typeface="Arial"/>
                <a:ea typeface="Arial"/>
                <a:cs typeface="Arial"/>
                <a:sym typeface="Arial"/>
              </a:rPr>
              <a:t>Commands that are given to the operating system via command statements that execute</a:t>
            </a:r>
            <a:endParaRPr sz="2800" b="0" i="0" u="none">
              <a:solidFill>
                <a:schemeClr val="dk1"/>
              </a:solidFill>
              <a:latin typeface="Tahoma"/>
              <a:ea typeface="Tahoma"/>
              <a:cs typeface="Tahoma"/>
              <a:sym typeface="Tahoma"/>
            </a:endParaRPr>
          </a:p>
          <a:p>
            <a:pPr marL="514350" lvl="1" indent="-171450" algn="l" rtl="0">
              <a:lnSpc>
                <a:spcPct val="90000"/>
              </a:lnSpc>
              <a:spcBef>
                <a:spcPts val="300"/>
              </a:spcBef>
              <a:spcAft>
                <a:spcPts val="0"/>
              </a:spcAft>
              <a:buClr>
                <a:srgbClr val="000000"/>
              </a:buClr>
              <a:buSzPts val="2200"/>
              <a:buFont typeface="Arial"/>
              <a:buChar char="•"/>
            </a:pPr>
            <a:r>
              <a:rPr lang="en-US" sz="2200" b="0" i="0" u="none">
                <a:solidFill>
                  <a:srgbClr val="000000"/>
                </a:solidFill>
                <a:latin typeface="Arial"/>
                <a:ea typeface="Arial"/>
                <a:cs typeface="Arial"/>
                <a:sym typeface="Arial"/>
              </a:rPr>
              <a:t>Process creation and deletion, I/O handling, </a:t>
            </a:r>
            <a:r>
              <a:rPr lang="en-US" sz="2200" b="0" i="0" u="none">
                <a:solidFill>
                  <a:srgbClr val="000000"/>
                </a:solidFill>
                <a:latin typeface="Tahoma"/>
                <a:ea typeface="Tahoma"/>
                <a:cs typeface="Tahoma"/>
                <a:sym typeface="Tahoma"/>
              </a:rPr>
              <a:t>s</a:t>
            </a:r>
            <a:r>
              <a:rPr lang="en-US" sz="2200" b="0" i="0" u="none">
                <a:solidFill>
                  <a:srgbClr val="000000"/>
                </a:solidFill>
                <a:latin typeface="Arial"/>
                <a:ea typeface="Arial"/>
                <a:cs typeface="Arial"/>
                <a:sym typeface="Arial"/>
              </a:rPr>
              <a:t>econdary </a:t>
            </a:r>
            <a:r>
              <a:rPr lang="en-US" sz="2200" b="0" i="0" u="none">
                <a:solidFill>
                  <a:srgbClr val="000000"/>
                </a:solidFill>
                <a:latin typeface="Tahoma"/>
                <a:ea typeface="Tahoma"/>
                <a:cs typeface="Tahoma"/>
                <a:sym typeface="Tahoma"/>
              </a:rPr>
              <a:t>s</a:t>
            </a:r>
            <a:r>
              <a:rPr lang="en-US" sz="2200" b="0" i="0" u="none">
                <a:solidFill>
                  <a:srgbClr val="000000"/>
                </a:solidFill>
                <a:latin typeface="Arial"/>
                <a:ea typeface="Arial"/>
                <a:cs typeface="Arial"/>
                <a:sym typeface="Arial"/>
              </a:rPr>
              <a:t>torage </a:t>
            </a:r>
            <a:r>
              <a:rPr lang="en-US" sz="2200" b="0" i="0" u="none">
                <a:solidFill>
                  <a:srgbClr val="000000"/>
                </a:solidFill>
                <a:latin typeface="Tahoma"/>
                <a:ea typeface="Tahoma"/>
                <a:cs typeface="Tahoma"/>
                <a:sym typeface="Tahoma"/>
              </a:rPr>
              <a:t>m</a:t>
            </a:r>
            <a:r>
              <a:rPr lang="en-US" sz="2200" b="0" i="0" u="none">
                <a:solidFill>
                  <a:srgbClr val="000000"/>
                </a:solidFill>
                <a:latin typeface="Arial"/>
                <a:ea typeface="Arial"/>
                <a:cs typeface="Arial"/>
                <a:sym typeface="Arial"/>
              </a:rPr>
              <a:t>anagement, </a:t>
            </a:r>
            <a:r>
              <a:rPr lang="en-US" sz="2200" b="0" i="0" u="none">
                <a:solidFill>
                  <a:srgbClr val="000000"/>
                </a:solidFill>
                <a:latin typeface="Tahoma"/>
                <a:ea typeface="Tahoma"/>
                <a:cs typeface="Tahoma"/>
                <a:sym typeface="Tahoma"/>
              </a:rPr>
              <a:t>m</a:t>
            </a:r>
            <a:r>
              <a:rPr lang="en-US" sz="2200" b="0" i="0" u="none">
                <a:solidFill>
                  <a:srgbClr val="000000"/>
                </a:solidFill>
                <a:latin typeface="Arial"/>
                <a:ea typeface="Arial"/>
                <a:cs typeface="Arial"/>
                <a:sym typeface="Arial"/>
              </a:rPr>
              <a:t>ain </a:t>
            </a:r>
            <a:r>
              <a:rPr lang="en-US" sz="2200" b="0" i="0" u="none">
                <a:solidFill>
                  <a:srgbClr val="000000"/>
                </a:solidFill>
                <a:latin typeface="Tahoma"/>
                <a:ea typeface="Tahoma"/>
                <a:cs typeface="Tahoma"/>
                <a:sym typeface="Tahoma"/>
              </a:rPr>
              <a:t>m</a:t>
            </a:r>
            <a:r>
              <a:rPr lang="en-US" sz="2200" b="0" i="0" u="none">
                <a:solidFill>
                  <a:srgbClr val="000000"/>
                </a:solidFill>
                <a:latin typeface="Arial"/>
                <a:ea typeface="Arial"/>
                <a:cs typeface="Arial"/>
                <a:sym typeface="Arial"/>
              </a:rPr>
              <a:t>emory Management, </a:t>
            </a:r>
            <a:r>
              <a:rPr lang="en-US" sz="2200" b="0" i="0" u="none">
                <a:solidFill>
                  <a:srgbClr val="000000"/>
                </a:solidFill>
                <a:latin typeface="Tahoma"/>
                <a:ea typeface="Tahoma"/>
                <a:cs typeface="Tahoma"/>
                <a:sym typeface="Tahoma"/>
              </a:rPr>
              <a:t>f</a:t>
            </a:r>
            <a:r>
              <a:rPr lang="en-US" sz="2200" b="0" i="0" u="none">
                <a:solidFill>
                  <a:srgbClr val="000000"/>
                </a:solidFill>
                <a:latin typeface="Arial"/>
                <a:ea typeface="Arial"/>
                <a:cs typeface="Arial"/>
                <a:sym typeface="Arial"/>
              </a:rPr>
              <a:t>ile </a:t>
            </a:r>
            <a:r>
              <a:rPr lang="en-US" sz="2200" b="0" i="0" u="none">
                <a:solidFill>
                  <a:srgbClr val="000000"/>
                </a:solidFill>
                <a:latin typeface="Tahoma"/>
                <a:ea typeface="Tahoma"/>
                <a:cs typeface="Tahoma"/>
                <a:sym typeface="Tahoma"/>
              </a:rPr>
              <a:t>s</a:t>
            </a:r>
            <a:r>
              <a:rPr lang="en-US" sz="2200" b="0" i="0" u="none">
                <a:solidFill>
                  <a:srgbClr val="000000"/>
                </a:solidFill>
                <a:latin typeface="Arial"/>
                <a:ea typeface="Arial"/>
                <a:cs typeface="Arial"/>
                <a:sym typeface="Arial"/>
              </a:rPr>
              <a:t>ystem </a:t>
            </a:r>
            <a:r>
              <a:rPr lang="en-US" sz="2200" b="0" i="0" u="none">
                <a:solidFill>
                  <a:srgbClr val="000000"/>
                </a:solidFill>
                <a:latin typeface="Tahoma"/>
                <a:ea typeface="Tahoma"/>
                <a:cs typeface="Tahoma"/>
                <a:sym typeface="Tahoma"/>
              </a:rPr>
              <a:t>a</a:t>
            </a:r>
            <a:r>
              <a:rPr lang="en-US" sz="2200" b="0" i="0" u="none">
                <a:solidFill>
                  <a:srgbClr val="000000"/>
                </a:solidFill>
                <a:latin typeface="Arial"/>
                <a:ea typeface="Arial"/>
                <a:cs typeface="Arial"/>
                <a:sym typeface="Arial"/>
              </a:rPr>
              <a:t>ccess, </a:t>
            </a:r>
            <a:r>
              <a:rPr lang="en-US" sz="2200" b="0" i="0" u="none">
                <a:solidFill>
                  <a:srgbClr val="000000"/>
                </a:solidFill>
                <a:latin typeface="Tahoma"/>
                <a:ea typeface="Tahoma"/>
                <a:cs typeface="Tahoma"/>
                <a:sym typeface="Tahoma"/>
              </a:rPr>
              <a:t>p</a:t>
            </a:r>
            <a:r>
              <a:rPr lang="en-US" sz="2200" b="0" i="0" u="none">
                <a:solidFill>
                  <a:srgbClr val="000000"/>
                </a:solidFill>
                <a:latin typeface="Arial"/>
                <a:ea typeface="Arial"/>
                <a:cs typeface="Arial"/>
                <a:sym typeface="Arial"/>
              </a:rPr>
              <a:t>rotection, </a:t>
            </a:r>
            <a:r>
              <a:rPr lang="en-US" sz="2200" b="0" i="0" u="none">
                <a:solidFill>
                  <a:srgbClr val="000000"/>
                </a:solidFill>
                <a:latin typeface="Tahoma"/>
                <a:ea typeface="Tahoma"/>
                <a:cs typeface="Tahoma"/>
                <a:sym typeface="Tahoma"/>
              </a:rPr>
              <a:t>n</a:t>
            </a:r>
            <a:r>
              <a:rPr lang="en-US" sz="2200" b="0" i="0" u="none">
                <a:solidFill>
                  <a:srgbClr val="000000"/>
                </a:solidFill>
                <a:latin typeface="Arial"/>
                <a:ea typeface="Arial"/>
                <a:cs typeface="Arial"/>
                <a:sym typeface="Arial"/>
              </a:rPr>
              <a:t>etworking, etc.</a:t>
            </a:r>
            <a:endParaRPr sz="2400" b="0" i="0" u="none">
              <a:solidFill>
                <a:srgbClr val="000000"/>
              </a:solidFill>
              <a:latin typeface="Tahoma"/>
              <a:ea typeface="Tahoma"/>
              <a:cs typeface="Tahoma"/>
              <a:sym typeface="Tahoma"/>
            </a:endParaRPr>
          </a:p>
          <a:p>
            <a:pPr marL="171450" lvl="0" indent="-171450" algn="l" rtl="0">
              <a:lnSpc>
                <a:spcPct val="90000"/>
              </a:lnSpc>
              <a:spcBef>
                <a:spcPts val="700"/>
              </a:spcBef>
              <a:spcAft>
                <a:spcPts val="0"/>
              </a:spcAft>
              <a:buClr>
                <a:srgbClr val="000000"/>
              </a:buClr>
              <a:buSzPts val="2600"/>
              <a:buFont typeface="Arial"/>
              <a:buChar char="•"/>
            </a:pPr>
            <a:r>
              <a:rPr lang="en-US" sz="2600" b="0" i="0" u="none">
                <a:solidFill>
                  <a:srgbClr val="000000"/>
                </a:solidFill>
                <a:latin typeface="Arial"/>
                <a:ea typeface="Arial"/>
                <a:cs typeface="Arial"/>
                <a:sym typeface="Arial"/>
              </a:rPr>
              <a:t>Obtains the next command and executes it.</a:t>
            </a:r>
            <a:endParaRPr sz="2800" b="0" i="0" u="none">
              <a:solidFill>
                <a:schemeClr val="dk1"/>
              </a:solidFill>
              <a:latin typeface="Tahoma"/>
              <a:ea typeface="Tahoma"/>
              <a:cs typeface="Tahoma"/>
              <a:sym typeface="Tahoma"/>
            </a:endParaRPr>
          </a:p>
          <a:p>
            <a:pPr marL="171450" lvl="0" indent="-171450" algn="l" rtl="0">
              <a:lnSpc>
                <a:spcPct val="90000"/>
              </a:lnSpc>
              <a:spcBef>
                <a:spcPts val="700"/>
              </a:spcBef>
              <a:spcAft>
                <a:spcPts val="0"/>
              </a:spcAft>
              <a:buClr>
                <a:srgbClr val="000000"/>
              </a:buClr>
              <a:buSzPts val="2600"/>
              <a:buFont typeface="Arial"/>
              <a:buChar char="•"/>
            </a:pPr>
            <a:r>
              <a:rPr lang="en-US" sz="2600" b="0" i="0" u="none">
                <a:solidFill>
                  <a:srgbClr val="000000"/>
                </a:solidFill>
                <a:latin typeface="Arial"/>
                <a:ea typeface="Arial"/>
                <a:cs typeface="Arial"/>
                <a:sym typeface="Arial"/>
              </a:rPr>
              <a:t>Programs that read and interpret control statements also called -</a:t>
            </a:r>
            <a:endParaRPr sz="2800" b="0" i="0" u="none">
              <a:solidFill>
                <a:schemeClr val="dk1"/>
              </a:solidFill>
              <a:latin typeface="Tahoma"/>
              <a:ea typeface="Tahoma"/>
              <a:cs typeface="Tahoma"/>
              <a:sym typeface="Tahoma"/>
            </a:endParaRPr>
          </a:p>
          <a:p>
            <a:pPr marL="514350" lvl="1" indent="-171450" algn="l" rtl="0">
              <a:lnSpc>
                <a:spcPct val="90000"/>
              </a:lnSpc>
              <a:spcBef>
                <a:spcPts val="300"/>
              </a:spcBef>
              <a:spcAft>
                <a:spcPts val="0"/>
              </a:spcAft>
              <a:buClr>
                <a:srgbClr val="000000"/>
              </a:buClr>
              <a:buSzPts val="2200"/>
              <a:buFont typeface="Arial"/>
              <a:buChar char="•"/>
            </a:pPr>
            <a:r>
              <a:rPr lang="en-US" sz="2200" b="0" i="0" u="none">
                <a:solidFill>
                  <a:schemeClr val="dk1"/>
                </a:solidFill>
                <a:latin typeface="Tahoma"/>
                <a:ea typeface="Tahoma"/>
                <a:cs typeface="Tahoma"/>
                <a:sym typeface="Tahoma"/>
              </a:rPr>
              <a:t>C</a:t>
            </a:r>
            <a:r>
              <a:rPr lang="en-US" sz="2200" b="0" i="0" u="none">
                <a:solidFill>
                  <a:srgbClr val="000000"/>
                </a:solidFill>
                <a:latin typeface="Arial"/>
                <a:ea typeface="Arial"/>
                <a:cs typeface="Arial"/>
                <a:sym typeface="Arial"/>
              </a:rPr>
              <a:t>ommand-line interpreter, shell (in UNIX)</a:t>
            </a:r>
            <a:endParaRPr sz="2400" b="0" i="0" u="none">
              <a:solidFill>
                <a:schemeClr val="dk1"/>
              </a:solidFill>
              <a:latin typeface="Tahoma"/>
              <a:ea typeface="Tahoma"/>
              <a:cs typeface="Tahoma"/>
              <a:sym typeface="Tahoma"/>
            </a:endParaRPr>
          </a:p>
          <a:p>
            <a:pPr marL="342900" lvl="0" indent="-190500" algn="l" rtl="0">
              <a:spcBef>
                <a:spcPts val="480"/>
              </a:spcBef>
              <a:spcAft>
                <a:spcPts val="0"/>
              </a:spcAft>
              <a:buSzPts val="2400"/>
              <a:buNone/>
            </a:pPr>
            <a:endParaRPr sz="2400" b="0" i="0" u="none">
              <a:solidFill>
                <a:schemeClr val="dk1"/>
              </a:solidFill>
              <a:latin typeface="Tahoma"/>
              <a:ea typeface="Tahoma"/>
              <a:cs typeface="Tahoma"/>
              <a:sym typeface="Tahoma"/>
            </a:endParaRPr>
          </a:p>
        </p:txBody>
      </p:sp>
      <p:sp>
        <p:nvSpPr>
          <p:cNvPr id="966" name="Google Shape;966;p98"/>
          <p:cNvSpPr txBox="1"/>
          <p:nvPr/>
        </p:nvSpPr>
        <p:spPr>
          <a:xfrm>
            <a:off x="6457950" y="6356350"/>
            <a:ext cx="2057400" cy="365125"/>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800"/>
              <a:buFont typeface="Times New Roman"/>
              <a:buNone/>
            </a:pPr>
            <a:fld id="{00000000-1234-1234-1234-123412341234}" type="slidenum">
              <a:rPr lang="en-US" sz="1800" b="0" i="0" u="none">
                <a:solidFill>
                  <a:srgbClr val="000000"/>
                </a:solidFill>
                <a:latin typeface="Times New Roman"/>
                <a:ea typeface="Times New Roman"/>
                <a:cs typeface="Times New Roman"/>
                <a:sym typeface="Times New Roman"/>
              </a:rPr>
              <a:t>80</a:t>
            </a:fld>
            <a:endParaRPr/>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Shape 970"/>
        <p:cNvGrpSpPr/>
        <p:nvPr/>
      </p:nvGrpSpPr>
      <p:grpSpPr>
        <a:xfrm>
          <a:off x="0" y="0"/>
          <a:ext cx="0" cy="0"/>
          <a:chOff x="0" y="0"/>
          <a:chExt cx="0" cy="0"/>
        </a:xfrm>
      </p:grpSpPr>
      <p:sp>
        <p:nvSpPr>
          <p:cNvPr id="971" name="Google Shape;971;p99"/>
          <p:cNvSpPr txBox="1">
            <a:spLocks noGrp="1"/>
          </p:cNvSpPr>
          <p:nvPr>
            <p:ph type="title"/>
          </p:nvPr>
        </p:nvSpPr>
        <p:spPr>
          <a:xfrm>
            <a:off x="381000" y="277812"/>
            <a:ext cx="8229600" cy="636587"/>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000000"/>
              </a:buClr>
              <a:buSzPts val="3600"/>
              <a:buFont typeface="Arial"/>
              <a:buNone/>
            </a:pPr>
            <a:r>
              <a:rPr lang="en-US" sz="3600" b="0" i="0" u="none">
                <a:solidFill>
                  <a:srgbClr val="000000"/>
                </a:solidFill>
                <a:latin typeface="Arial"/>
                <a:ea typeface="Arial"/>
                <a:cs typeface="Arial"/>
                <a:sym typeface="Arial"/>
              </a:rPr>
              <a:t>Storage Structure</a:t>
            </a:r>
            <a:endParaRPr/>
          </a:p>
        </p:txBody>
      </p:sp>
      <p:sp>
        <p:nvSpPr>
          <p:cNvPr id="972" name="Google Shape;972;p99"/>
          <p:cNvSpPr txBox="1">
            <a:spLocks noGrp="1"/>
          </p:cNvSpPr>
          <p:nvPr>
            <p:ph type="body" idx="1"/>
          </p:nvPr>
        </p:nvSpPr>
        <p:spPr>
          <a:xfrm>
            <a:off x="628650" y="1825625"/>
            <a:ext cx="7886700" cy="4351337"/>
          </a:xfrm>
          <a:prstGeom prst="rect">
            <a:avLst/>
          </a:prstGeom>
          <a:noFill/>
          <a:ln>
            <a:noFill/>
          </a:ln>
        </p:spPr>
        <p:txBody>
          <a:bodyPr spcFirstLastPara="1" wrap="square" lIns="91425" tIns="45700" rIns="91425" bIns="45700" anchor="t" anchorCtr="0">
            <a:noAutofit/>
          </a:bodyPr>
          <a:lstStyle/>
          <a:p>
            <a:pPr marL="171450" lvl="0" indent="-171450" algn="l" rtl="0">
              <a:lnSpc>
                <a:spcPct val="90000"/>
              </a:lnSpc>
              <a:spcBef>
                <a:spcPts val="0"/>
              </a:spcBef>
              <a:spcAft>
                <a:spcPts val="0"/>
              </a:spcAft>
              <a:buClr>
                <a:srgbClr val="000000"/>
              </a:buClr>
              <a:buSzPts val="2600"/>
              <a:buFont typeface="Arial"/>
              <a:buChar char="•"/>
            </a:pPr>
            <a:r>
              <a:rPr lang="en-US" sz="2600" b="0" i="0" u="none">
                <a:solidFill>
                  <a:srgbClr val="000000"/>
                </a:solidFill>
                <a:latin typeface="Arial"/>
                <a:ea typeface="Arial"/>
                <a:cs typeface="Arial"/>
                <a:sym typeface="Arial"/>
              </a:rPr>
              <a:t>Main memory - only large storage media that the CPU can access directly.</a:t>
            </a:r>
            <a:endParaRPr sz="2800" b="0" i="0" u="none">
              <a:solidFill>
                <a:schemeClr val="dk1"/>
              </a:solidFill>
              <a:latin typeface="Tahoma"/>
              <a:ea typeface="Tahoma"/>
              <a:cs typeface="Tahoma"/>
              <a:sym typeface="Tahoma"/>
            </a:endParaRPr>
          </a:p>
          <a:p>
            <a:pPr marL="171450" lvl="0" indent="-171450" algn="l" rtl="0">
              <a:lnSpc>
                <a:spcPct val="90000"/>
              </a:lnSpc>
              <a:spcBef>
                <a:spcPts val="700"/>
              </a:spcBef>
              <a:spcAft>
                <a:spcPts val="0"/>
              </a:spcAft>
              <a:buClr>
                <a:srgbClr val="000000"/>
              </a:buClr>
              <a:buSzPts val="2600"/>
              <a:buFont typeface="Arial"/>
              <a:buChar char="•"/>
            </a:pPr>
            <a:r>
              <a:rPr lang="en-US" sz="2600" b="0" i="0" u="none">
                <a:solidFill>
                  <a:srgbClr val="000000"/>
                </a:solidFill>
                <a:latin typeface="Arial"/>
                <a:ea typeface="Arial"/>
                <a:cs typeface="Arial"/>
                <a:sym typeface="Arial"/>
              </a:rPr>
              <a:t>Secondary storage - </a:t>
            </a:r>
            <a:r>
              <a:rPr lang="en-US" sz="2600" b="0" i="0" u="none">
                <a:solidFill>
                  <a:schemeClr val="dk1"/>
                </a:solidFill>
                <a:latin typeface="Tahoma"/>
                <a:ea typeface="Tahoma"/>
                <a:cs typeface="Tahoma"/>
                <a:sym typeface="Tahoma"/>
              </a:rPr>
              <a:t>h</a:t>
            </a:r>
            <a:r>
              <a:rPr lang="en-US" sz="2600" b="0" i="0" u="none">
                <a:solidFill>
                  <a:srgbClr val="000000"/>
                </a:solidFill>
                <a:latin typeface="Arial"/>
                <a:ea typeface="Arial"/>
                <a:cs typeface="Arial"/>
                <a:sym typeface="Arial"/>
              </a:rPr>
              <a:t>as large nonvolatile storage capacity.</a:t>
            </a:r>
            <a:endParaRPr sz="2800" b="0" i="0" u="none">
              <a:solidFill>
                <a:schemeClr val="dk1"/>
              </a:solidFill>
              <a:latin typeface="Tahoma"/>
              <a:ea typeface="Tahoma"/>
              <a:cs typeface="Tahoma"/>
              <a:sym typeface="Tahoma"/>
            </a:endParaRPr>
          </a:p>
          <a:p>
            <a:pPr marL="514350" lvl="1" indent="-171450" algn="l" rtl="0">
              <a:lnSpc>
                <a:spcPct val="90000"/>
              </a:lnSpc>
              <a:spcBef>
                <a:spcPts val="300"/>
              </a:spcBef>
              <a:spcAft>
                <a:spcPts val="0"/>
              </a:spcAft>
              <a:buClr>
                <a:srgbClr val="000000"/>
              </a:buClr>
              <a:buSzPts val="2200"/>
              <a:buFont typeface="Arial"/>
              <a:buChar char="•"/>
            </a:pPr>
            <a:r>
              <a:rPr lang="en-US" sz="2200" b="0" i="0" u="none">
                <a:solidFill>
                  <a:srgbClr val="000000"/>
                </a:solidFill>
                <a:latin typeface="Arial"/>
                <a:ea typeface="Arial"/>
                <a:cs typeface="Arial"/>
                <a:sym typeface="Arial"/>
              </a:rPr>
              <a:t>Magnetic disks - rigid metal or glass platters covered with magnetic recording material.</a:t>
            </a:r>
            <a:endParaRPr sz="2400" b="0" i="0" u="none">
              <a:solidFill>
                <a:schemeClr val="dk1"/>
              </a:solidFill>
              <a:latin typeface="Tahoma"/>
              <a:ea typeface="Tahoma"/>
              <a:cs typeface="Tahoma"/>
              <a:sym typeface="Tahoma"/>
            </a:endParaRPr>
          </a:p>
          <a:p>
            <a:pPr marL="857250" lvl="2" indent="-171450" algn="l" rtl="0">
              <a:lnSpc>
                <a:spcPct val="90000"/>
              </a:lnSpc>
              <a:spcBef>
                <a:spcPts val="300"/>
              </a:spcBef>
              <a:spcAft>
                <a:spcPts val="0"/>
              </a:spcAft>
              <a:buClr>
                <a:srgbClr val="000000"/>
              </a:buClr>
              <a:buSzPts val="2000"/>
              <a:buFont typeface="Arial"/>
              <a:buChar char="•"/>
            </a:pPr>
            <a:r>
              <a:rPr lang="en-US" sz="2000" b="0" i="0" u="none">
                <a:solidFill>
                  <a:srgbClr val="000000"/>
                </a:solidFill>
                <a:latin typeface="Arial"/>
                <a:ea typeface="Arial"/>
                <a:cs typeface="Arial"/>
                <a:sym typeface="Arial"/>
              </a:rPr>
              <a:t>Disk surface is logically divided into tracks, subdivided into sectors.</a:t>
            </a:r>
            <a:endParaRPr sz="2000" b="0" i="0" u="none">
              <a:solidFill>
                <a:schemeClr val="dk1"/>
              </a:solidFill>
              <a:latin typeface="Tahoma"/>
              <a:ea typeface="Tahoma"/>
              <a:cs typeface="Tahoma"/>
              <a:sym typeface="Tahoma"/>
            </a:endParaRPr>
          </a:p>
          <a:p>
            <a:pPr marL="857250" lvl="2" indent="-171450" algn="l" rtl="0">
              <a:lnSpc>
                <a:spcPct val="90000"/>
              </a:lnSpc>
              <a:spcBef>
                <a:spcPts val="300"/>
              </a:spcBef>
              <a:spcAft>
                <a:spcPts val="0"/>
              </a:spcAft>
              <a:buClr>
                <a:srgbClr val="000000"/>
              </a:buClr>
              <a:buSzPts val="2000"/>
              <a:buFont typeface="Arial"/>
              <a:buChar char="•"/>
            </a:pPr>
            <a:r>
              <a:rPr lang="en-US" sz="2000" b="0" i="0" u="none">
                <a:solidFill>
                  <a:srgbClr val="000000"/>
                </a:solidFill>
                <a:latin typeface="Arial"/>
                <a:ea typeface="Arial"/>
                <a:cs typeface="Arial"/>
                <a:sym typeface="Arial"/>
              </a:rPr>
              <a:t>Disk controller determines logical interaction between device and computer.</a:t>
            </a:r>
            <a:endParaRPr/>
          </a:p>
        </p:txBody>
      </p:sp>
      <p:sp>
        <p:nvSpPr>
          <p:cNvPr id="973" name="Google Shape;973;p99"/>
          <p:cNvSpPr txBox="1"/>
          <p:nvPr/>
        </p:nvSpPr>
        <p:spPr>
          <a:xfrm>
            <a:off x="6457950" y="6356350"/>
            <a:ext cx="2057400" cy="365125"/>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800"/>
              <a:buFont typeface="Times New Roman"/>
              <a:buNone/>
            </a:pPr>
            <a:fld id="{00000000-1234-1234-1234-123412341234}" type="slidenum">
              <a:rPr lang="en-US" sz="1800" b="0" i="0" u="none">
                <a:solidFill>
                  <a:srgbClr val="000000"/>
                </a:solidFill>
                <a:latin typeface="Times New Roman"/>
                <a:ea typeface="Times New Roman"/>
                <a:cs typeface="Times New Roman"/>
                <a:sym typeface="Times New Roman"/>
              </a:rPr>
              <a:t>81</a:t>
            </a:fld>
            <a:endParaRPr/>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Shape 977"/>
        <p:cNvGrpSpPr/>
        <p:nvPr/>
      </p:nvGrpSpPr>
      <p:grpSpPr>
        <a:xfrm>
          <a:off x="0" y="0"/>
          <a:ext cx="0" cy="0"/>
          <a:chOff x="0" y="0"/>
          <a:chExt cx="0" cy="0"/>
        </a:xfrm>
      </p:grpSpPr>
      <p:sp>
        <p:nvSpPr>
          <p:cNvPr id="978" name="Google Shape;978;p100"/>
          <p:cNvSpPr txBox="1">
            <a:spLocks noGrp="1"/>
          </p:cNvSpPr>
          <p:nvPr>
            <p:ph type="title"/>
          </p:nvPr>
        </p:nvSpPr>
        <p:spPr>
          <a:xfrm>
            <a:off x="381000" y="277812"/>
            <a:ext cx="8229600" cy="636587"/>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000000"/>
              </a:buClr>
              <a:buSzPts val="3600"/>
              <a:buFont typeface="Arial"/>
              <a:buNone/>
            </a:pPr>
            <a:r>
              <a:rPr lang="en-US" sz="3600" b="0" i="0" u="none">
                <a:solidFill>
                  <a:srgbClr val="000000"/>
                </a:solidFill>
                <a:latin typeface="Arial"/>
                <a:ea typeface="Arial"/>
                <a:cs typeface="Arial"/>
                <a:sym typeface="Arial"/>
              </a:rPr>
              <a:t>Storage Hierarchy</a:t>
            </a:r>
            <a:endParaRPr/>
          </a:p>
        </p:txBody>
      </p:sp>
      <p:sp>
        <p:nvSpPr>
          <p:cNvPr id="979" name="Google Shape;979;p100"/>
          <p:cNvSpPr txBox="1">
            <a:spLocks noGrp="1"/>
          </p:cNvSpPr>
          <p:nvPr>
            <p:ph type="body" idx="1"/>
          </p:nvPr>
        </p:nvSpPr>
        <p:spPr>
          <a:xfrm>
            <a:off x="628650" y="1825625"/>
            <a:ext cx="7886700" cy="4351337"/>
          </a:xfrm>
          <a:prstGeom prst="rect">
            <a:avLst/>
          </a:prstGeom>
          <a:noFill/>
          <a:ln>
            <a:noFill/>
          </a:ln>
        </p:spPr>
        <p:txBody>
          <a:bodyPr spcFirstLastPara="1" wrap="square" lIns="91425" tIns="45700" rIns="91425" bIns="45700" anchor="t" anchorCtr="0">
            <a:noAutofit/>
          </a:bodyPr>
          <a:lstStyle/>
          <a:p>
            <a:pPr marL="171450" lvl="0" indent="-171450" algn="l" rtl="0">
              <a:lnSpc>
                <a:spcPct val="90000"/>
              </a:lnSpc>
              <a:spcBef>
                <a:spcPts val="0"/>
              </a:spcBef>
              <a:spcAft>
                <a:spcPts val="0"/>
              </a:spcAft>
              <a:buClr>
                <a:srgbClr val="000000"/>
              </a:buClr>
              <a:buSzPts val="2600"/>
              <a:buFont typeface="Arial"/>
              <a:buChar char="•"/>
            </a:pPr>
            <a:r>
              <a:rPr lang="en-US" sz="2600" b="0" i="0" u="none">
                <a:solidFill>
                  <a:srgbClr val="000000"/>
                </a:solidFill>
                <a:latin typeface="Arial"/>
                <a:ea typeface="Arial"/>
                <a:cs typeface="Arial"/>
                <a:sym typeface="Arial"/>
              </a:rPr>
              <a:t>Storage systems are organized in a hierarchy based on</a:t>
            </a:r>
            <a:endParaRPr sz="2800" b="0" i="0" u="none">
              <a:solidFill>
                <a:schemeClr val="dk1"/>
              </a:solidFill>
              <a:latin typeface="Tahoma"/>
              <a:ea typeface="Tahoma"/>
              <a:cs typeface="Tahoma"/>
              <a:sym typeface="Tahoma"/>
            </a:endParaRPr>
          </a:p>
          <a:p>
            <a:pPr marL="514350" lvl="1" indent="-171450" algn="l" rtl="0">
              <a:lnSpc>
                <a:spcPct val="90000"/>
              </a:lnSpc>
              <a:spcBef>
                <a:spcPts val="300"/>
              </a:spcBef>
              <a:spcAft>
                <a:spcPts val="0"/>
              </a:spcAft>
              <a:buClr>
                <a:srgbClr val="000000"/>
              </a:buClr>
              <a:buSzPts val="2200"/>
              <a:buFont typeface="Arial"/>
              <a:buChar char="•"/>
            </a:pPr>
            <a:r>
              <a:rPr lang="en-US" sz="2200" b="0" i="0" u="none">
                <a:solidFill>
                  <a:srgbClr val="000000"/>
                </a:solidFill>
                <a:latin typeface="Arial"/>
                <a:ea typeface="Arial"/>
                <a:cs typeface="Arial"/>
                <a:sym typeface="Arial"/>
              </a:rPr>
              <a:t>Speed</a:t>
            </a:r>
            <a:endParaRPr sz="2400" b="0" i="0" u="none">
              <a:solidFill>
                <a:schemeClr val="dk1"/>
              </a:solidFill>
              <a:latin typeface="Tahoma"/>
              <a:ea typeface="Tahoma"/>
              <a:cs typeface="Tahoma"/>
              <a:sym typeface="Tahoma"/>
            </a:endParaRPr>
          </a:p>
          <a:p>
            <a:pPr marL="514350" lvl="1" indent="-171450" algn="l" rtl="0">
              <a:lnSpc>
                <a:spcPct val="90000"/>
              </a:lnSpc>
              <a:spcBef>
                <a:spcPts val="300"/>
              </a:spcBef>
              <a:spcAft>
                <a:spcPts val="0"/>
              </a:spcAft>
              <a:buClr>
                <a:srgbClr val="000000"/>
              </a:buClr>
              <a:buSzPts val="2200"/>
              <a:buFont typeface="Arial"/>
              <a:buChar char="•"/>
            </a:pPr>
            <a:r>
              <a:rPr lang="en-US" sz="2200" b="0" i="0" u="none">
                <a:solidFill>
                  <a:srgbClr val="000000"/>
                </a:solidFill>
                <a:latin typeface="Arial"/>
                <a:ea typeface="Arial"/>
                <a:cs typeface="Arial"/>
                <a:sym typeface="Arial"/>
              </a:rPr>
              <a:t>Cost</a:t>
            </a:r>
            <a:endParaRPr sz="2400" b="0" i="0" u="none">
              <a:solidFill>
                <a:schemeClr val="dk1"/>
              </a:solidFill>
              <a:latin typeface="Tahoma"/>
              <a:ea typeface="Tahoma"/>
              <a:cs typeface="Tahoma"/>
              <a:sym typeface="Tahoma"/>
            </a:endParaRPr>
          </a:p>
          <a:p>
            <a:pPr marL="514350" lvl="1" indent="-171450" algn="l" rtl="0">
              <a:lnSpc>
                <a:spcPct val="90000"/>
              </a:lnSpc>
              <a:spcBef>
                <a:spcPts val="300"/>
              </a:spcBef>
              <a:spcAft>
                <a:spcPts val="0"/>
              </a:spcAft>
              <a:buClr>
                <a:srgbClr val="000000"/>
              </a:buClr>
              <a:buSzPts val="2200"/>
              <a:buFont typeface="Arial"/>
              <a:buChar char="•"/>
            </a:pPr>
            <a:r>
              <a:rPr lang="en-US" sz="2200" b="0" i="0" u="none">
                <a:solidFill>
                  <a:srgbClr val="000000"/>
                </a:solidFill>
                <a:latin typeface="Arial"/>
                <a:ea typeface="Arial"/>
                <a:cs typeface="Arial"/>
                <a:sym typeface="Arial"/>
              </a:rPr>
              <a:t>Volatility</a:t>
            </a:r>
            <a:endParaRPr sz="2400" b="0" i="0" u="none">
              <a:solidFill>
                <a:schemeClr val="dk1"/>
              </a:solidFill>
              <a:latin typeface="Tahoma"/>
              <a:ea typeface="Tahoma"/>
              <a:cs typeface="Tahoma"/>
              <a:sym typeface="Tahoma"/>
            </a:endParaRPr>
          </a:p>
          <a:p>
            <a:pPr marL="171450" lvl="0" indent="-171450" algn="l" rtl="0">
              <a:lnSpc>
                <a:spcPct val="90000"/>
              </a:lnSpc>
              <a:spcBef>
                <a:spcPts val="700"/>
              </a:spcBef>
              <a:spcAft>
                <a:spcPts val="0"/>
              </a:spcAft>
              <a:buSzPts val="2600"/>
              <a:buNone/>
            </a:pPr>
            <a:endParaRPr sz="2600" b="0" i="0" u="none">
              <a:solidFill>
                <a:srgbClr val="000000"/>
              </a:solidFill>
              <a:latin typeface="Arial"/>
              <a:ea typeface="Arial"/>
              <a:cs typeface="Arial"/>
              <a:sym typeface="Arial"/>
            </a:endParaRPr>
          </a:p>
          <a:p>
            <a:pPr marL="171450" lvl="0" indent="-171450" algn="l" rtl="0">
              <a:lnSpc>
                <a:spcPct val="90000"/>
              </a:lnSpc>
              <a:spcBef>
                <a:spcPts val="700"/>
              </a:spcBef>
              <a:spcAft>
                <a:spcPts val="0"/>
              </a:spcAft>
              <a:buClr>
                <a:srgbClr val="000000"/>
              </a:buClr>
              <a:buSzPts val="2600"/>
              <a:buFont typeface="Arial"/>
              <a:buChar char="•"/>
            </a:pPr>
            <a:r>
              <a:rPr lang="en-US" sz="2600" b="0" i="0" u="none">
                <a:solidFill>
                  <a:srgbClr val="000000"/>
                </a:solidFill>
                <a:latin typeface="Arial"/>
                <a:ea typeface="Arial"/>
                <a:cs typeface="Arial"/>
                <a:sym typeface="Arial"/>
              </a:rPr>
              <a:t>Caching - process of copying information into faster storage system; main memory can be viewed as fast cache for secondary storage.</a:t>
            </a:r>
            <a:endParaRPr/>
          </a:p>
        </p:txBody>
      </p:sp>
      <p:sp>
        <p:nvSpPr>
          <p:cNvPr id="980" name="Google Shape;980;p100"/>
          <p:cNvSpPr txBox="1"/>
          <p:nvPr/>
        </p:nvSpPr>
        <p:spPr>
          <a:xfrm>
            <a:off x="6457950" y="6356350"/>
            <a:ext cx="2057400" cy="365125"/>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800"/>
              <a:buFont typeface="Times New Roman"/>
              <a:buNone/>
            </a:pPr>
            <a:fld id="{00000000-1234-1234-1234-123412341234}" type="slidenum">
              <a:rPr lang="en-US" sz="1800" b="0" i="0" u="none">
                <a:solidFill>
                  <a:srgbClr val="000000"/>
                </a:solidFill>
                <a:latin typeface="Times New Roman"/>
                <a:ea typeface="Times New Roman"/>
                <a:cs typeface="Times New Roman"/>
                <a:sym typeface="Times New Roman"/>
              </a:rPr>
              <a:t>82</a:t>
            </a:fld>
            <a:endParaRPr/>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Shape 984"/>
        <p:cNvGrpSpPr/>
        <p:nvPr/>
      </p:nvGrpSpPr>
      <p:grpSpPr>
        <a:xfrm>
          <a:off x="0" y="0"/>
          <a:ext cx="0" cy="0"/>
          <a:chOff x="0" y="0"/>
          <a:chExt cx="0" cy="0"/>
        </a:xfrm>
      </p:grpSpPr>
      <p:sp>
        <p:nvSpPr>
          <p:cNvPr id="985" name="Google Shape;985;p101"/>
          <p:cNvSpPr txBox="1">
            <a:spLocks noGrp="1"/>
          </p:cNvSpPr>
          <p:nvPr>
            <p:ph type="title"/>
          </p:nvPr>
        </p:nvSpPr>
        <p:spPr>
          <a:xfrm>
            <a:off x="381000" y="277812"/>
            <a:ext cx="8229600" cy="636587"/>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000000"/>
              </a:buClr>
              <a:buSzPts val="3300"/>
              <a:buFont typeface="Arial"/>
              <a:buNone/>
            </a:pPr>
            <a:r>
              <a:rPr lang="en-US" sz="3300" b="0" i="0" u="none">
                <a:solidFill>
                  <a:srgbClr val="000000"/>
                </a:solidFill>
                <a:latin typeface="Arial"/>
                <a:ea typeface="Arial"/>
                <a:cs typeface="Arial"/>
                <a:sym typeface="Arial"/>
              </a:rPr>
              <a:t>Storage Device Hierarchy</a:t>
            </a:r>
            <a:endParaRPr/>
          </a:p>
        </p:txBody>
      </p:sp>
      <p:sp>
        <p:nvSpPr>
          <p:cNvPr id="986" name="Google Shape;986;p101"/>
          <p:cNvSpPr txBox="1"/>
          <p:nvPr/>
        </p:nvSpPr>
        <p:spPr>
          <a:xfrm>
            <a:off x="6457950" y="6356350"/>
            <a:ext cx="2057400" cy="365125"/>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800"/>
              <a:buFont typeface="Times New Roman"/>
              <a:buNone/>
            </a:pPr>
            <a:fld id="{00000000-1234-1234-1234-123412341234}" type="slidenum">
              <a:rPr lang="en-US" sz="1800" b="0" i="0" u="none">
                <a:solidFill>
                  <a:srgbClr val="000000"/>
                </a:solidFill>
                <a:latin typeface="Times New Roman"/>
                <a:ea typeface="Times New Roman"/>
                <a:cs typeface="Times New Roman"/>
                <a:sym typeface="Times New Roman"/>
              </a:rPr>
              <a:t>83</a:t>
            </a:fld>
            <a:endParaRPr/>
          </a:p>
        </p:txBody>
      </p:sp>
      <p:pic>
        <p:nvPicPr>
          <p:cNvPr id="987" name="Google Shape;987;p101" descr="C:\Users\as668\Desktop\1_04.jpg"/>
          <p:cNvPicPr preferRelativeResize="0"/>
          <p:nvPr/>
        </p:nvPicPr>
        <p:blipFill rotWithShape="1">
          <a:blip r:embed="rId3">
            <a:alphaModFix/>
          </a:blip>
          <a:srcRect/>
          <a:stretch/>
        </p:blipFill>
        <p:spPr>
          <a:xfrm>
            <a:off x="1992312" y="1370012"/>
            <a:ext cx="5322887" cy="4430712"/>
          </a:xfrm>
          <a:prstGeom prst="rect">
            <a:avLst/>
          </a:prstGeom>
          <a:noFill/>
          <a:ln>
            <a:noFill/>
          </a:ln>
        </p:spPr>
      </p:pic>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Shape 991"/>
        <p:cNvGrpSpPr/>
        <p:nvPr/>
      </p:nvGrpSpPr>
      <p:grpSpPr>
        <a:xfrm>
          <a:off x="0" y="0"/>
          <a:ext cx="0" cy="0"/>
          <a:chOff x="0" y="0"/>
          <a:chExt cx="0" cy="0"/>
        </a:xfrm>
      </p:grpSpPr>
      <p:sp>
        <p:nvSpPr>
          <p:cNvPr id="992" name="Google Shape;992;p102"/>
          <p:cNvSpPr txBox="1">
            <a:spLocks noGrp="1"/>
          </p:cNvSpPr>
          <p:nvPr>
            <p:ph type="title"/>
          </p:nvPr>
        </p:nvSpPr>
        <p:spPr>
          <a:xfrm>
            <a:off x="381000" y="277812"/>
            <a:ext cx="8229600" cy="6366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000000"/>
              </a:buClr>
              <a:buSzPts val="3600"/>
              <a:buFont typeface="Arial"/>
              <a:buNone/>
            </a:pPr>
            <a:r>
              <a:rPr lang="en-US" sz="3600" b="0" i="0" u="none">
                <a:solidFill>
                  <a:srgbClr val="000000"/>
                </a:solidFill>
                <a:latin typeface="Arial"/>
                <a:ea typeface="Arial"/>
                <a:cs typeface="Arial"/>
                <a:sym typeface="Arial"/>
              </a:rPr>
              <a:t>OS Task: Process Management</a:t>
            </a:r>
            <a:endParaRPr/>
          </a:p>
        </p:txBody>
      </p:sp>
      <p:sp>
        <p:nvSpPr>
          <p:cNvPr id="993" name="Google Shape;993;p102"/>
          <p:cNvSpPr txBox="1">
            <a:spLocks noGrp="1"/>
          </p:cNvSpPr>
          <p:nvPr>
            <p:ph type="body" idx="1"/>
          </p:nvPr>
        </p:nvSpPr>
        <p:spPr>
          <a:xfrm>
            <a:off x="628650" y="1825625"/>
            <a:ext cx="7886700" cy="4351200"/>
          </a:xfrm>
          <a:prstGeom prst="rect">
            <a:avLst/>
          </a:prstGeom>
          <a:noFill/>
          <a:ln>
            <a:noFill/>
          </a:ln>
        </p:spPr>
        <p:txBody>
          <a:bodyPr spcFirstLastPara="1" wrap="square" lIns="91425" tIns="45700" rIns="91425" bIns="45700" anchor="t" anchorCtr="0">
            <a:noAutofit/>
          </a:bodyPr>
          <a:lstStyle/>
          <a:p>
            <a:pPr marL="171450" lvl="0" indent="-171450" algn="l" rtl="0">
              <a:lnSpc>
                <a:spcPct val="90000"/>
              </a:lnSpc>
              <a:spcBef>
                <a:spcPts val="0"/>
              </a:spcBef>
              <a:spcAft>
                <a:spcPts val="0"/>
              </a:spcAft>
              <a:buClr>
                <a:srgbClr val="000000"/>
              </a:buClr>
              <a:buSzPts val="2600"/>
              <a:buFont typeface="Arial"/>
              <a:buChar char="•"/>
            </a:pPr>
            <a:r>
              <a:rPr lang="en-US" sz="2600" b="0" i="0" u="none">
                <a:solidFill>
                  <a:srgbClr val="000000"/>
                </a:solidFill>
                <a:latin typeface="Arial"/>
                <a:ea typeface="Arial"/>
                <a:cs typeface="Arial"/>
                <a:sym typeface="Arial"/>
              </a:rPr>
              <a:t>Process - fundamental concept in OS</a:t>
            </a:r>
            <a:endParaRPr sz="2800" b="0" i="0" u="none">
              <a:solidFill>
                <a:schemeClr val="dk1"/>
              </a:solidFill>
              <a:latin typeface="Tahoma"/>
              <a:ea typeface="Tahoma"/>
              <a:cs typeface="Tahoma"/>
              <a:sym typeface="Tahoma"/>
            </a:endParaRPr>
          </a:p>
          <a:p>
            <a:pPr marL="514350" lvl="1" indent="-171450" algn="l" rtl="0">
              <a:lnSpc>
                <a:spcPct val="90000"/>
              </a:lnSpc>
              <a:spcBef>
                <a:spcPts val="300"/>
              </a:spcBef>
              <a:spcAft>
                <a:spcPts val="0"/>
              </a:spcAft>
              <a:buClr>
                <a:srgbClr val="000000"/>
              </a:buClr>
              <a:buSzPts val="2200"/>
              <a:buFont typeface="Arial"/>
              <a:buChar char="•"/>
            </a:pPr>
            <a:r>
              <a:rPr lang="en-US" sz="2200" b="0" i="0" u="none">
                <a:solidFill>
                  <a:srgbClr val="000000"/>
                </a:solidFill>
                <a:latin typeface="Arial"/>
                <a:ea typeface="Arial"/>
                <a:cs typeface="Arial"/>
                <a:sym typeface="Arial"/>
              </a:rPr>
              <a:t>Process is an instance of a program in execution.</a:t>
            </a:r>
            <a:endParaRPr sz="2400" b="0" i="0" u="none">
              <a:solidFill>
                <a:schemeClr val="dk1"/>
              </a:solidFill>
              <a:latin typeface="Tahoma"/>
              <a:ea typeface="Tahoma"/>
              <a:cs typeface="Tahoma"/>
              <a:sym typeface="Tahoma"/>
            </a:endParaRPr>
          </a:p>
          <a:p>
            <a:pPr marL="514350" lvl="1" indent="-171450" algn="l" rtl="0">
              <a:lnSpc>
                <a:spcPct val="90000"/>
              </a:lnSpc>
              <a:spcBef>
                <a:spcPts val="300"/>
              </a:spcBef>
              <a:spcAft>
                <a:spcPts val="0"/>
              </a:spcAft>
              <a:buClr>
                <a:srgbClr val="000000"/>
              </a:buClr>
              <a:buSzPts val="2200"/>
              <a:buFont typeface="Arial"/>
              <a:buChar char="•"/>
            </a:pPr>
            <a:r>
              <a:rPr lang="en-US" sz="2200" b="0" i="0" u="none">
                <a:solidFill>
                  <a:srgbClr val="000000"/>
                </a:solidFill>
                <a:latin typeface="Arial"/>
                <a:ea typeface="Arial"/>
                <a:cs typeface="Arial"/>
                <a:sym typeface="Arial"/>
              </a:rPr>
              <a:t>Process needs resources - CPU time, memory, files/data and I/O devices.</a:t>
            </a:r>
            <a:endParaRPr sz="2400" b="0" i="0" u="none">
              <a:solidFill>
                <a:schemeClr val="dk1"/>
              </a:solidFill>
              <a:latin typeface="Tahoma"/>
              <a:ea typeface="Tahoma"/>
              <a:cs typeface="Tahoma"/>
              <a:sym typeface="Tahoma"/>
            </a:endParaRPr>
          </a:p>
          <a:p>
            <a:pPr marL="171450" lvl="0" indent="-171450" algn="l" rtl="0">
              <a:lnSpc>
                <a:spcPct val="90000"/>
              </a:lnSpc>
              <a:spcBef>
                <a:spcPts val="700"/>
              </a:spcBef>
              <a:spcAft>
                <a:spcPts val="0"/>
              </a:spcAft>
              <a:buClr>
                <a:srgbClr val="000000"/>
              </a:buClr>
              <a:buSzPts val="2600"/>
              <a:buFont typeface="Arial"/>
              <a:buChar char="•"/>
            </a:pPr>
            <a:r>
              <a:rPr lang="en-US" sz="2600" b="0" i="0" u="none">
                <a:solidFill>
                  <a:srgbClr val="000000"/>
                </a:solidFill>
                <a:latin typeface="Arial"/>
                <a:ea typeface="Arial"/>
                <a:cs typeface="Arial"/>
                <a:sym typeface="Arial"/>
              </a:rPr>
              <a:t>OS is responsible for the following process management activities.</a:t>
            </a:r>
            <a:endParaRPr sz="2800" b="0" i="0" u="none">
              <a:solidFill>
                <a:schemeClr val="dk1"/>
              </a:solidFill>
              <a:latin typeface="Tahoma"/>
              <a:ea typeface="Tahoma"/>
              <a:cs typeface="Tahoma"/>
              <a:sym typeface="Tahoma"/>
            </a:endParaRPr>
          </a:p>
          <a:p>
            <a:pPr marL="514350" lvl="1" indent="-171450" algn="l" rtl="0">
              <a:lnSpc>
                <a:spcPct val="90000"/>
              </a:lnSpc>
              <a:spcBef>
                <a:spcPts val="300"/>
              </a:spcBef>
              <a:spcAft>
                <a:spcPts val="0"/>
              </a:spcAft>
              <a:buClr>
                <a:srgbClr val="000000"/>
              </a:buClr>
              <a:buSzPts val="2200"/>
              <a:buFont typeface="Arial"/>
              <a:buChar char="•"/>
            </a:pPr>
            <a:r>
              <a:rPr lang="en-US" sz="2200" b="0" i="0" u="none">
                <a:solidFill>
                  <a:srgbClr val="000000"/>
                </a:solidFill>
                <a:latin typeface="Arial"/>
                <a:ea typeface="Arial"/>
                <a:cs typeface="Arial"/>
                <a:sym typeface="Arial"/>
              </a:rPr>
              <a:t>Process creation and deletion</a:t>
            </a:r>
            <a:endParaRPr sz="2400" b="0" i="0" u="none">
              <a:solidFill>
                <a:schemeClr val="dk1"/>
              </a:solidFill>
              <a:latin typeface="Tahoma"/>
              <a:ea typeface="Tahoma"/>
              <a:cs typeface="Tahoma"/>
              <a:sym typeface="Tahoma"/>
            </a:endParaRPr>
          </a:p>
          <a:p>
            <a:pPr marL="514350" lvl="1" indent="-171450" algn="l" rtl="0">
              <a:lnSpc>
                <a:spcPct val="90000"/>
              </a:lnSpc>
              <a:spcBef>
                <a:spcPts val="300"/>
              </a:spcBef>
              <a:spcAft>
                <a:spcPts val="0"/>
              </a:spcAft>
              <a:buClr>
                <a:srgbClr val="000000"/>
              </a:buClr>
              <a:buSzPts val="2200"/>
              <a:buFont typeface="Arial"/>
              <a:buChar char="•"/>
            </a:pPr>
            <a:r>
              <a:rPr lang="en-US" sz="2200" b="0" i="0" u="none">
                <a:solidFill>
                  <a:srgbClr val="000000"/>
                </a:solidFill>
                <a:latin typeface="Arial"/>
                <a:ea typeface="Arial"/>
                <a:cs typeface="Arial"/>
                <a:sym typeface="Arial"/>
              </a:rPr>
              <a:t>Process suspension and resumption</a:t>
            </a:r>
            <a:endParaRPr sz="2400" b="0" i="0" u="none">
              <a:solidFill>
                <a:schemeClr val="dk1"/>
              </a:solidFill>
              <a:latin typeface="Tahoma"/>
              <a:ea typeface="Tahoma"/>
              <a:cs typeface="Tahoma"/>
              <a:sym typeface="Tahoma"/>
            </a:endParaRPr>
          </a:p>
          <a:p>
            <a:pPr marL="514350" lvl="1" indent="-171450" algn="l" rtl="0">
              <a:lnSpc>
                <a:spcPct val="90000"/>
              </a:lnSpc>
              <a:spcBef>
                <a:spcPts val="300"/>
              </a:spcBef>
              <a:spcAft>
                <a:spcPts val="0"/>
              </a:spcAft>
              <a:buClr>
                <a:srgbClr val="000000"/>
              </a:buClr>
              <a:buSzPts val="2200"/>
              <a:buFont typeface="Arial"/>
              <a:buChar char="•"/>
            </a:pPr>
            <a:r>
              <a:rPr lang="en-US" sz="2200" b="0" i="0" u="none">
                <a:solidFill>
                  <a:srgbClr val="000000"/>
                </a:solidFill>
                <a:latin typeface="Arial"/>
                <a:ea typeface="Arial"/>
                <a:cs typeface="Arial"/>
                <a:sym typeface="Arial"/>
              </a:rPr>
              <a:t>Process synchronization and interprocess communication</a:t>
            </a:r>
            <a:endParaRPr sz="2400" b="0" i="0" u="none">
              <a:solidFill>
                <a:schemeClr val="dk1"/>
              </a:solidFill>
              <a:latin typeface="Tahoma"/>
              <a:ea typeface="Tahoma"/>
              <a:cs typeface="Tahoma"/>
              <a:sym typeface="Tahoma"/>
            </a:endParaRPr>
          </a:p>
          <a:p>
            <a:pPr marL="514350" lvl="1" indent="-171450" algn="l" rtl="0">
              <a:lnSpc>
                <a:spcPct val="90000"/>
              </a:lnSpc>
              <a:spcBef>
                <a:spcPts val="300"/>
              </a:spcBef>
              <a:spcAft>
                <a:spcPts val="0"/>
              </a:spcAft>
              <a:buClr>
                <a:srgbClr val="000000"/>
              </a:buClr>
              <a:buSzPts val="2200"/>
              <a:buFont typeface="Arial"/>
              <a:buChar char="•"/>
            </a:pPr>
            <a:r>
              <a:rPr lang="en-US" sz="2200" b="0" i="0" u="none">
                <a:solidFill>
                  <a:srgbClr val="000000"/>
                </a:solidFill>
                <a:latin typeface="Arial"/>
                <a:ea typeface="Arial"/>
                <a:cs typeface="Arial"/>
                <a:sym typeface="Arial"/>
              </a:rPr>
              <a:t>Process interactions - deadlock detection, avoidance and correction</a:t>
            </a:r>
            <a:endParaRPr/>
          </a:p>
        </p:txBody>
      </p:sp>
      <p:sp>
        <p:nvSpPr>
          <p:cNvPr id="994" name="Google Shape;994;p102"/>
          <p:cNvSpPr txBox="1"/>
          <p:nvPr/>
        </p:nvSpPr>
        <p:spPr>
          <a:xfrm>
            <a:off x="6457950" y="6356350"/>
            <a:ext cx="2057400" cy="3651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800"/>
              <a:buFont typeface="Times New Roman"/>
              <a:buNone/>
            </a:pPr>
            <a:fld id="{00000000-1234-1234-1234-123412341234}" type="slidenum">
              <a:rPr lang="en-US" sz="1800" b="0" i="0" u="none">
                <a:solidFill>
                  <a:srgbClr val="000000"/>
                </a:solidFill>
                <a:latin typeface="Times New Roman"/>
                <a:ea typeface="Times New Roman"/>
                <a:cs typeface="Times New Roman"/>
                <a:sym typeface="Times New Roman"/>
              </a:rPr>
              <a:t>84</a:t>
            </a:fld>
            <a:endParaRPr/>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Shape 998"/>
        <p:cNvGrpSpPr/>
        <p:nvPr/>
      </p:nvGrpSpPr>
      <p:grpSpPr>
        <a:xfrm>
          <a:off x="0" y="0"/>
          <a:ext cx="0" cy="0"/>
          <a:chOff x="0" y="0"/>
          <a:chExt cx="0" cy="0"/>
        </a:xfrm>
      </p:grpSpPr>
      <p:sp>
        <p:nvSpPr>
          <p:cNvPr id="999" name="Google Shape;999;p103"/>
          <p:cNvSpPr txBox="1">
            <a:spLocks noGrp="1"/>
          </p:cNvSpPr>
          <p:nvPr>
            <p:ph type="title"/>
          </p:nvPr>
        </p:nvSpPr>
        <p:spPr>
          <a:xfrm>
            <a:off x="381000" y="277812"/>
            <a:ext cx="8229600" cy="6366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000000"/>
              </a:buClr>
              <a:buSzPts val="3600"/>
              <a:buFont typeface="Arial"/>
              <a:buNone/>
            </a:pPr>
            <a:r>
              <a:rPr lang="en-US" sz="3600" b="0" i="0" u="none">
                <a:solidFill>
                  <a:srgbClr val="000000"/>
                </a:solidFill>
                <a:latin typeface="Arial"/>
                <a:ea typeface="Arial"/>
                <a:cs typeface="Arial"/>
                <a:sym typeface="Arial"/>
              </a:rPr>
              <a:t>OS Task: Memory Management</a:t>
            </a:r>
            <a:endParaRPr/>
          </a:p>
        </p:txBody>
      </p:sp>
      <p:sp>
        <p:nvSpPr>
          <p:cNvPr id="1000" name="Google Shape;1000;p103"/>
          <p:cNvSpPr txBox="1">
            <a:spLocks noGrp="1"/>
          </p:cNvSpPr>
          <p:nvPr>
            <p:ph type="body" idx="1"/>
          </p:nvPr>
        </p:nvSpPr>
        <p:spPr>
          <a:xfrm>
            <a:off x="628650" y="1825625"/>
            <a:ext cx="7886700" cy="4351200"/>
          </a:xfrm>
          <a:prstGeom prst="rect">
            <a:avLst/>
          </a:prstGeom>
          <a:noFill/>
          <a:ln>
            <a:noFill/>
          </a:ln>
        </p:spPr>
        <p:txBody>
          <a:bodyPr spcFirstLastPara="1" wrap="square" lIns="91425" tIns="45700" rIns="91425" bIns="45700" anchor="t" anchorCtr="0">
            <a:noAutofit/>
          </a:bodyPr>
          <a:lstStyle/>
          <a:p>
            <a:pPr marL="171450" lvl="0" indent="-171450" algn="l" rtl="0">
              <a:lnSpc>
                <a:spcPct val="90000"/>
              </a:lnSpc>
              <a:spcBef>
                <a:spcPts val="0"/>
              </a:spcBef>
              <a:spcAft>
                <a:spcPts val="0"/>
              </a:spcAft>
              <a:buClr>
                <a:srgbClr val="000000"/>
              </a:buClr>
              <a:buSzPts val="2600"/>
              <a:buFont typeface="Arial"/>
              <a:buChar char="•"/>
            </a:pPr>
            <a:r>
              <a:rPr lang="en-US" sz="2600" b="0" i="0" u="none">
                <a:solidFill>
                  <a:srgbClr val="000000"/>
                </a:solidFill>
                <a:latin typeface="Arial"/>
                <a:ea typeface="Arial"/>
                <a:cs typeface="Arial"/>
                <a:sym typeface="Arial"/>
              </a:rPr>
              <a:t>Main Memory is an array of addressable words or bytes that is quickly accessible.</a:t>
            </a:r>
            <a:endParaRPr sz="2800" b="0" i="0" u="none">
              <a:solidFill>
                <a:schemeClr val="dk1"/>
              </a:solidFill>
              <a:latin typeface="Tahoma"/>
              <a:ea typeface="Tahoma"/>
              <a:cs typeface="Tahoma"/>
              <a:sym typeface="Tahoma"/>
            </a:endParaRPr>
          </a:p>
          <a:p>
            <a:pPr marL="171450" lvl="0" indent="-171450" algn="l" rtl="0">
              <a:lnSpc>
                <a:spcPct val="90000"/>
              </a:lnSpc>
              <a:spcBef>
                <a:spcPts val="700"/>
              </a:spcBef>
              <a:spcAft>
                <a:spcPts val="0"/>
              </a:spcAft>
              <a:buClr>
                <a:srgbClr val="000000"/>
              </a:buClr>
              <a:buSzPts val="2600"/>
              <a:buFont typeface="Arial"/>
              <a:buChar char="•"/>
            </a:pPr>
            <a:r>
              <a:rPr lang="en-US" sz="2600" b="0" i="0" u="none">
                <a:solidFill>
                  <a:srgbClr val="000000"/>
                </a:solidFill>
                <a:latin typeface="Arial"/>
                <a:ea typeface="Arial"/>
                <a:cs typeface="Arial"/>
                <a:sym typeface="Arial"/>
              </a:rPr>
              <a:t>Main Memory is volatile.</a:t>
            </a:r>
            <a:endParaRPr sz="2800" b="0" i="0" u="none">
              <a:solidFill>
                <a:schemeClr val="dk1"/>
              </a:solidFill>
              <a:latin typeface="Tahoma"/>
              <a:ea typeface="Tahoma"/>
              <a:cs typeface="Tahoma"/>
              <a:sym typeface="Tahoma"/>
            </a:endParaRPr>
          </a:p>
          <a:p>
            <a:pPr marL="171450" lvl="0" indent="-171450" algn="l" rtl="0">
              <a:lnSpc>
                <a:spcPct val="90000"/>
              </a:lnSpc>
              <a:spcBef>
                <a:spcPts val="700"/>
              </a:spcBef>
              <a:spcAft>
                <a:spcPts val="0"/>
              </a:spcAft>
              <a:buClr>
                <a:srgbClr val="000000"/>
              </a:buClr>
              <a:buSzPts val="2600"/>
              <a:buFont typeface="Arial"/>
              <a:buChar char="•"/>
            </a:pPr>
            <a:r>
              <a:rPr lang="en-US" sz="2600" b="0" i="0" u="none">
                <a:solidFill>
                  <a:srgbClr val="000000"/>
                </a:solidFill>
                <a:latin typeface="Arial"/>
                <a:ea typeface="Arial"/>
                <a:cs typeface="Arial"/>
                <a:sym typeface="Arial"/>
              </a:rPr>
              <a:t>OS is responsible for:</a:t>
            </a:r>
            <a:endParaRPr sz="2800" b="0" i="0" u="none">
              <a:solidFill>
                <a:schemeClr val="dk1"/>
              </a:solidFill>
              <a:latin typeface="Tahoma"/>
              <a:ea typeface="Tahoma"/>
              <a:cs typeface="Tahoma"/>
              <a:sym typeface="Tahoma"/>
            </a:endParaRPr>
          </a:p>
          <a:p>
            <a:pPr marL="857250" lvl="2" indent="-171450" algn="l" rtl="0">
              <a:lnSpc>
                <a:spcPct val="90000"/>
              </a:lnSpc>
              <a:spcBef>
                <a:spcPts val="300"/>
              </a:spcBef>
              <a:spcAft>
                <a:spcPts val="0"/>
              </a:spcAft>
              <a:buClr>
                <a:srgbClr val="000000"/>
              </a:buClr>
              <a:buSzPts val="1800"/>
              <a:buFont typeface="Arial"/>
              <a:buChar char="•"/>
            </a:pPr>
            <a:r>
              <a:rPr lang="en-US" sz="1800" b="0" i="0" u="none">
                <a:solidFill>
                  <a:srgbClr val="000000"/>
                </a:solidFill>
                <a:latin typeface="Arial"/>
                <a:ea typeface="Arial"/>
                <a:cs typeface="Arial"/>
                <a:sym typeface="Arial"/>
              </a:rPr>
              <a:t>Allocate and deallocate memory to processes.</a:t>
            </a:r>
            <a:endParaRPr sz="2000" b="0" i="0" u="none">
              <a:solidFill>
                <a:schemeClr val="dk1"/>
              </a:solidFill>
              <a:latin typeface="Tahoma"/>
              <a:ea typeface="Tahoma"/>
              <a:cs typeface="Tahoma"/>
              <a:sym typeface="Tahoma"/>
            </a:endParaRPr>
          </a:p>
          <a:p>
            <a:pPr marL="857250" lvl="2" indent="-171450" algn="l" rtl="0">
              <a:lnSpc>
                <a:spcPct val="90000"/>
              </a:lnSpc>
              <a:spcBef>
                <a:spcPts val="300"/>
              </a:spcBef>
              <a:spcAft>
                <a:spcPts val="0"/>
              </a:spcAft>
              <a:buClr>
                <a:srgbClr val="000000"/>
              </a:buClr>
              <a:buSzPts val="1800"/>
              <a:buFont typeface="Arial"/>
              <a:buChar char="•"/>
            </a:pPr>
            <a:r>
              <a:rPr lang="en-US" sz="1800" b="0" i="0" u="none">
                <a:solidFill>
                  <a:srgbClr val="000000"/>
                </a:solidFill>
                <a:latin typeface="Arial"/>
                <a:ea typeface="Arial"/>
                <a:cs typeface="Arial"/>
                <a:sym typeface="Arial"/>
              </a:rPr>
              <a:t>Managing multiple processes within memory - keep track of which parts of memory are used by which processes.  Manage the sharing of memory between processes.</a:t>
            </a:r>
            <a:endParaRPr sz="2000" b="0" i="0" u="none">
              <a:solidFill>
                <a:schemeClr val="dk1"/>
              </a:solidFill>
              <a:latin typeface="Tahoma"/>
              <a:ea typeface="Tahoma"/>
              <a:cs typeface="Tahoma"/>
              <a:sym typeface="Tahoma"/>
            </a:endParaRPr>
          </a:p>
          <a:p>
            <a:pPr marL="857250" lvl="2" indent="-171450" algn="l" rtl="0">
              <a:lnSpc>
                <a:spcPct val="90000"/>
              </a:lnSpc>
              <a:spcBef>
                <a:spcPts val="300"/>
              </a:spcBef>
              <a:spcAft>
                <a:spcPts val="0"/>
              </a:spcAft>
              <a:buClr>
                <a:srgbClr val="000000"/>
              </a:buClr>
              <a:buSzPts val="1800"/>
              <a:buFont typeface="Arial"/>
              <a:buChar char="•"/>
            </a:pPr>
            <a:r>
              <a:rPr lang="en-US" sz="1800" b="0" i="0" u="none">
                <a:solidFill>
                  <a:srgbClr val="000000"/>
                </a:solidFill>
                <a:latin typeface="Arial"/>
                <a:ea typeface="Arial"/>
                <a:cs typeface="Arial"/>
                <a:sym typeface="Arial"/>
              </a:rPr>
              <a:t>Determining which processes to load when memory becomes available.</a:t>
            </a:r>
            <a:endParaRPr sz="2000" b="0" i="0" u="none">
              <a:solidFill>
                <a:schemeClr val="dk1"/>
              </a:solidFill>
              <a:latin typeface="Tahoma"/>
              <a:ea typeface="Tahoma"/>
              <a:cs typeface="Tahoma"/>
              <a:sym typeface="Tahoma"/>
            </a:endParaRPr>
          </a:p>
          <a:p>
            <a:pPr marL="342900" lvl="0" indent="-215900" algn="l" rtl="0">
              <a:spcBef>
                <a:spcPts val="400"/>
              </a:spcBef>
              <a:spcAft>
                <a:spcPts val="0"/>
              </a:spcAft>
              <a:buSzPts val="2000"/>
              <a:buNone/>
            </a:pPr>
            <a:endParaRPr sz="2000" b="0" i="0" u="none">
              <a:solidFill>
                <a:schemeClr val="dk1"/>
              </a:solidFill>
              <a:latin typeface="Tahoma"/>
              <a:ea typeface="Tahoma"/>
              <a:cs typeface="Tahoma"/>
              <a:sym typeface="Tahoma"/>
            </a:endParaRPr>
          </a:p>
        </p:txBody>
      </p:sp>
      <p:sp>
        <p:nvSpPr>
          <p:cNvPr id="1001" name="Google Shape;1001;p103"/>
          <p:cNvSpPr txBox="1"/>
          <p:nvPr/>
        </p:nvSpPr>
        <p:spPr>
          <a:xfrm>
            <a:off x="6457950" y="6356350"/>
            <a:ext cx="2057400" cy="3651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800"/>
              <a:buFont typeface="Times New Roman"/>
              <a:buNone/>
            </a:pPr>
            <a:fld id="{00000000-1234-1234-1234-123412341234}" type="slidenum">
              <a:rPr lang="en-US" sz="1800" b="0" i="0" u="none">
                <a:solidFill>
                  <a:srgbClr val="000000"/>
                </a:solidFill>
                <a:latin typeface="Times New Roman"/>
                <a:ea typeface="Times New Roman"/>
                <a:cs typeface="Times New Roman"/>
                <a:sym typeface="Times New Roman"/>
              </a:rPr>
              <a:t>85</a:t>
            </a:fld>
            <a:endParaRPr/>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Shape 1005"/>
        <p:cNvGrpSpPr/>
        <p:nvPr/>
      </p:nvGrpSpPr>
      <p:grpSpPr>
        <a:xfrm>
          <a:off x="0" y="0"/>
          <a:ext cx="0" cy="0"/>
          <a:chOff x="0" y="0"/>
          <a:chExt cx="0" cy="0"/>
        </a:xfrm>
      </p:grpSpPr>
      <p:sp>
        <p:nvSpPr>
          <p:cNvPr id="1006" name="Google Shape;1006;p104"/>
          <p:cNvSpPr txBox="1">
            <a:spLocks noGrp="1"/>
          </p:cNvSpPr>
          <p:nvPr>
            <p:ph type="title"/>
          </p:nvPr>
        </p:nvSpPr>
        <p:spPr>
          <a:xfrm>
            <a:off x="381000" y="228600"/>
            <a:ext cx="8229600" cy="11397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000000"/>
              </a:buClr>
              <a:buSzPts val="3600"/>
              <a:buFont typeface="Arial"/>
              <a:buNone/>
            </a:pPr>
            <a:r>
              <a:rPr lang="en-US" sz="3600" b="0" i="0" u="none">
                <a:solidFill>
                  <a:srgbClr val="000000"/>
                </a:solidFill>
                <a:latin typeface="Arial"/>
                <a:ea typeface="Arial"/>
                <a:cs typeface="Arial"/>
                <a:sym typeface="Arial"/>
              </a:rPr>
              <a:t>OS Task: Secondary Storage and I/O Management</a:t>
            </a:r>
            <a:endParaRPr/>
          </a:p>
        </p:txBody>
      </p:sp>
      <p:sp>
        <p:nvSpPr>
          <p:cNvPr id="1007" name="Google Shape;1007;p104"/>
          <p:cNvSpPr txBox="1">
            <a:spLocks noGrp="1"/>
          </p:cNvSpPr>
          <p:nvPr>
            <p:ph type="body" idx="1"/>
          </p:nvPr>
        </p:nvSpPr>
        <p:spPr>
          <a:xfrm>
            <a:off x="628650" y="1825625"/>
            <a:ext cx="7886700" cy="4351200"/>
          </a:xfrm>
          <a:prstGeom prst="rect">
            <a:avLst/>
          </a:prstGeom>
          <a:noFill/>
          <a:ln>
            <a:noFill/>
          </a:ln>
        </p:spPr>
        <p:txBody>
          <a:bodyPr spcFirstLastPara="1" wrap="square" lIns="91425" tIns="45700" rIns="91425" bIns="45700" anchor="t" anchorCtr="0">
            <a:noAutofit/>
          </a:bodyPr>
          <a:lstStyle/>
          <a:p>
            <a:pPr marL="171450" lvl="0" indent="-171450" algn="l" rtl="0">
              <a:lnSpc>
                <a:spcPct val="90000"/>
              </a:lnSpc>
              <a:spcBef>
                <a:spcPts val="0"/>
              </a:spcBef>
              <a:spcAft>
                <a:spcPts val="0"/>
              </a:spcAft>
              <a:buClr>
                <a:srgbClr val="000000"/>
              </a:buClr>
              <a:buSzPts val="2600"/>
              <a:buFont typeface="Arial"/>
              <a:buChar char="•"/>
            </a:pPr>
            <a:r>
              <a:rPr lang="en-US" sz="2600" b="0" i="0" u="none">
                <a:solidFill>
                  <a:srgbClr val="000000"/>
                </a:solidFill>
                <a:latin typeface="Arial"/>
                <a:ea typeface="Arial"/>
                <a:cs typeface="Arial"/>
                <a:sym typeface="Arial"/>
              </a:rPr>
              <a:t>Since primary storage (i.e., main memory) is expensive and volatile, secondary storage is required for backup.</a:t>
            </a:r>
            <a:endParaRPr sz="2800" b="0" i="0" u="none">
              <a:solidFill>
                <a:schemeClr val="dk1"/>
              </a:solidFill>
              <a:latin typeface="Tahoma"/>
              <a:ea typeface="Tahoma"/>
              <a:cs typeface="Tahoma"/>
              <a:sym typeface="Tahoma"/>
            </a:endParaRPr>
          </a:p>
          <a:p>
            <a:pPr marL="171450" lvl="0" indent="-171450" algn="l" rtl="0">
              <a:lnSpc>
                <a:spcPct val="90000"/>
              </a:lnSpc>
              <a:spcBef>
                <a:spcPts val="700"/>
              </a:spcBef>
              <a:spcAft>
                <a:spcPts val="0"/>
              </a:spcAft>
              <a:buClr>
                <a:srgbClr val="000000"/>
              </a:buClr>
              <a:buSzPts val="2600"/>
              <a:buFont typeface="Arial"/>
              <a:buChar char="•"/>
            </a:pPr>
            <a:r>
              <a:rPr lang="en-US" sz="2600" b="0" i="0" u="none">
                <a:solidFill>
                  <a:srgbClr val="000000"/>
                </a:solidFill>
                <a:latin typeface="Arial"/>
                <a:ea typeface="Arial"/>
                <a:cs typeface="Arial"/>
                <a:sym typeface="Arial"/>
              </a:rPr>
              <a:t>Disk is the primary form of secondary storage. </a:t>
            </a:r>
            <a:endParaRPr sz="2800" b="0" i="0" u="none">
              <a:solidFill>
                <a:schemeClr val="dk1"/>
              </a:solidFill>
              <a:latin typeface="Tahoma"/>
              <a:ea typeface="Tahoma"/>
              <a:cs typeface="Tahoma"/>
              <a:sym typeface="Tahoma"/>
            </a:endParaRPr>
          </a:p>
          <a:p>
            <a:pPr marL="514350" lvl="1" indent="-171450" algn="l" rtl="0">
              <a:lnSpc>
                <a:spcPct val="90000"/>
              </a:lnSpc>
              <a:spcBef>
                <a:spcPts val="300"/>
              </a:spcBef>
              <a:spcAft>
                <a:spcPts val="0"/>
              </a:spcAft>
              <a:buClr>
                <a:srgbClr val="000000"/>
              </a:buClr>
              <a:buSzPts val="2200"/>
              <a:buFont typeface="Arial"/>
              <a:buChar char="•"/>
            </a:pPr>
            <a:r>
              <a:rPr lang="en-US" sz="2200" b="0" i="0" u="none">
                <a:solidFill>
                  <a:srgbClr val="000000"/>
                </a:solidFill>
                <a:latin typeface="Arial"/>
                <a:ea typeface="Arial"/>
                <a:cs typeface="Arial"/>
                <a:sym typeface="Arial"/>
              </a:rPr>
              <a:t>OS performs storage allocation, free-space management, etc.</a:t>
            </a:r>
            <a:r>
              <a:rPr lang="en-US" sz="2200" b="0" i="0" u="none">
                <a:solidFill>
                  <a:srgbClr val="FFFFFF"/>
                </a:solidFill>
                <a:latin typeface="Arial"/>
                <a:ea typeface="Arial"/>
                <a:cs typeface="Arial"/>
                <a:sym typeface="Arial"/>
              </a:rPr>
              <a:t> and disk scheduling.</a:t>
            </a:r>
            <a:endParaRPr sz="2400" b="0" i="0" u="none">
              <a:solidFill>
                <a:srgbClr val="FFFFFF"/>
              </a:solidFill>
              <a:latin typeface="Tahoma"/>
              <a:ea typeface="Tahoma"/>
              <a:cs typeface="Tahoma"/>
              <a:sym typeface="Tahoma"/>
            </a:endParaRPr>
          </a:p>
          <a:p>
            <a:pPr marL="171450" lvl="0" indent="-171450" algn="l" rtl="0">
              <a:lnSpc>
                <a:spcPct val="90000"/>
              </a:lnSpc>
              <a:spcBef>
                <a:spcPts val="700"/>
              </a:spcBef>
              <a:spcAft>
                <a:spcPts val="0"/>
              </a:spcAft>
              <a:buClr>
                <a:srgbClr val="000000"/>
              </a:buClr>
              <a:buSzPts val="2600"/>
              <a:buFont typeface="Arial"/>
              <a:buChar char="•"/>
            </a:pPr>
            <a:r>
              <a:rPr lang="en-US" sz="2600" b="0" i="0" u="none">
                <a:solidFill>
                  <a:srgbClr val="000000"/>
                </a:solidFill>
                <a:latin typeface="Arial"/>
                <a:ea typeface="Arial"/>
                <a:cs typeface="Arial"/>
                <a:sym typeface="Arial"/>
              </a:rPr>
              <a:t>I/O system in the OS consists of </a:t>
            </a:r>
            <a:endParaRPr sz="2800" b="0" i="0" u="none">
              <a:solidFill>
                <a:schemeClr val="dk1"/>
              </a:solidFill>
              <a:latin typeface="Tahoma"/>
              <a:ea typeface="Tahoma"/>
              <a:cs typeface="Tahoma"/>
              <a:sym typeface="Tahoma"/>
            </a:endParaRPr>
          </a:p>
          <a:p>
            <a:pPr marL="514350" lvl="1" indent="-171450" algn="l" rtl="0">
              <a:lnSpc>
                <a:spcPct val="90000"/>
              </a:lnSpc>
              <a:spcBef>
                <a:spcPts val="300"/>
              </a:spcBef>
              <a:spcAft>
                <a:spcPts val="0"/>
              </a:spcAft>
              <a:buClr>
                <a:srgbClr val="000000"/>
              </a:buClr>
              <a:buSzPts val="2200"/>
              <a:buFont typeface="Arial"/>
              <a:buChar char="•"/>
            </a:pPr>
            <a:r>
              <a:rPr lang="en-US" sz="2200" b="0" i="0" u="none">
                <a:solidFill>
                  <a:srgbClr val="000000"/>
                </a:solidFill>
                <a:latin typeface="Arial"/>
                <a:ea typeface="Arial"/>
                <a:cs typeface="Arial"/>
                <a:sym typeface="Arial"/>
              </a:rPr>
              <a:t>Device driver interface that abstracts device details</a:t>
            </a:r>
            <a:endParaRPr sz="2400" b="0" i="0" u="none">
              <a:solidFill>
                <a:schemeClr val="dk1"/>
              </a:solidFill>
              <a:latin typeface="Tahoma"/>
              <a:ea typeface="Tahoma"/>
              <a:cs typeface="Tahoma"/>
              <a:sym typeface="Tahoma"/>
            </a:endParaRPr>
          </a:p>
          <a:p>
            <a:pPr marL="514350" lvl="1" indent="-171450" algn="l" rtl="0">
              <a:lnSpc>
                <a:spcPct val="90000"/>
              </a:lnSpc>
              <a:spcBef>
                <a:spcPts val="300"/>
              </a:spcBef>
              <a:spcAft>
                <a:spcPts val="0"/>
              </a:spcAft>
              <a:buClr>
                <a:srgbClr val="000000"/>
              </a:buClr>
              <a:buSzPts val="2200"/>
              <a:buFont typeface="Arial"/>
              <a:buChar char="•"/>
            </a:pPr>
            <a:r>
              <a:rPr lang="en-US" sz="2200" b="0" i="0" u="none">
                <a:solidFill>
                  <a:srgbClr val="000000"/>
                </a:solidFill>
                <a:latin typeface="Arial"/>
                <a:ea typeface="Arial"/>
                <a:cs typeface="Arial"/>
                <a:sym typeface="Arial"/>
              </a:rPr>
              <a:t>Drivers for specific hardware devices</a:t>
            </a:r>
            <a:endParaRPr/>
          </a:p>
        </p:txBody>
      </p:sp>
      <p:sp>
        <p:nvSpPr>
          <p:cNvPr id="1008" name="Google Shape;1008;p104"/>
          <p:cNvSpPr txBox="1"/>
          <p:nvPr/>
        </p:nvSpPr>
        <p:spPr>
          <a:xfrm>
            <a:off x="6457950" y="6356350"/>
            <a:ext cx="2057400" cy="3651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800"/>
              <a:buFont typeface="Times New Roman"/>
              <a:buNone/>
            </a:pPr>
            <a:fld id="{00000000-1234-1234-1234-123412341234}" type="slidenum">
              <a:rPr lang="en-US" sz="1800" b="0" i="0" u="none">
                <a:solidFill>
                  <a:srgbClr val="000000"/>
                </a:solidFill>
                <a:latin typeface="Times New Roman"/>
                <a:ea typeface="Times New Roman"/>
                <a:cs typeface="Times New Roman"/>
                <a:sym typeface="Times New Roman"/>
              </a:rPr>
              <a:t>86</a:t>
            </a:fld>
            <a:endParaRPr/>
          </a:p>
        </p:txBody>
      </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Shape 1012"/>
        <p:cNvGrpSpPr/>
        <p:nvPr/>
      </p:nvGrpSpPr>
      <p:grpSpPr>
        <a:xfrm>
          <a:off x="0" y="0"/>
          <a:ext cx="0" cy="0"/>
          <a:chOff x="0" y="0"/>
          <a:chExt cx="0" cy="0"/>
        </a:xfrm>
      </p:grpSpPr>
      <p:sp>
        <p:nvSpPr>
          <p:cNvPr id="1013" name="Google Shape;1013;p105"/>
          <p:cNvSpPr txBox="1">
            <a:spLocks noGrp="1"/>
          </p:cNvSpPr>
          <p:nvPr>
            <p:ph type="title"/>
          </p:nvPr>
        </p:nvSpPr>
        <p:spPr>
          <a:xfrm>
            <a:off x="381000" y="228600"/>
            <a:ext cx="8229600" cy="11397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000000"/>
              </a:buClr>
              <a:buSzPts val="3600"/>
              <a:buFont typeface="Arial"/>
              <a:buNone/>
            </a:pPr>
            <a:r>
              <a:rPr lang="en-US" sz="3600" b="0" i="0" u="none">
                <a:solidFill>
                  <a:srgbClr val="000000"/>
                </a:solidFill>
                <a:latin typeface="Arial"/>
                <a:ea typeface="Arial"/>
                <a:cs typeface="Arial"/>
                <a:sym typeface="Arial"/>
              </a:rPr>
              <a:t>OS Task: File System Management</a:t>
            </a:r>
            <a:endParaRPr/>
          </a:p>
        </p:txBody>
      </p:sp>
      <p:sp>
        <p:nvSpPr>
          <p:cNvPr id="1014" name="Google Shape;1014;p105"/>
          <p:cNvSpPr txBox="1">
            <a:spLocks noGrp="1"/>
          </p:cNvSpPr>
          <p:nvPr>
            <p:ph type="body" idx="1"/>
          </p:nvPr>
        </p:nvSpPr>
        <p:spPr>
          <a:xfrm>
            <a:off x="628650" y="1825625"/>
            <a:ext cx="7886700" cy="4351200"/>
          </a:xfrm>
          <a:prstGeom prst="rect">
            <a:avLst/>
          </a:prstGeom>
          <a:noFill/>
          <a:ln>
            <a:noFill/>
          </a:ln>
        </p:spPr>
        <p:txBody>
          <a:bodyPr spcFirstLastPara="1" wrap="square" lIns="91425" tIns="45700" rIns="91425" bIns="45700" anchor="t" anchorCtr="0">
            <a:noAutofit/>
          </a:bodyPr>
          <a:lstStyle/>
          <a:p>
            <a:pPr marL="171450" lvl="0" indent="-171450" algn="l" rtl="0">
              <a:lnSpc>
                <a:spcPct val="90000"/>
              </a:lnSpc>
              <a:spcBef>
                <a:spcPts val="0"/>
              </a:spcBef>
              <a:spcAft>
                <a:spcPts val="0"/>
              </a:spcAft>
              <a:buClr>
                <a:srgbClr val="000000"/>
              </a:buClr>
              <a:buSzPts val="2600"/>
              <a:buFont typeface="Arial"/>
              <a:buChar char="•"/>
            </a:pPr>
            <a:r>
              <a:rPr lang="en-US" sz="2600" b="0" i="0" u="none">
                <a:solidFill>
                  <a:srgbClr val="000000"/>
                </a:solidFill>
                <a:latin typeface="Arial"/>
                <a:ea typeface="Arial"/>
                <a:cs typeface="Arial"/>
                <a:sym typeface="Arial"/>
              </a:rPr>
              <a:t>File is a collection of related information - represents programs and data.</a:t>
            </a:r>
            <a:endParaRPr sz="2800" b="0" i="0" u="none">
              <a:solidFill>
                <a:schemeClr val="dk1"/>
              </a:solidFill>
              <a:latin typeface="Tahoma"/>
              <a:ea typeface="Tahoma"/>
              <a:cs typeface="Tahoma"/>
              <a:sym typeface="Tahoma"/>
            </a:endParaRPr>
          </a:p>
          <a:p>
            <a:pPr marL="171450" lvl="0" indent="-171450" algn="l" rtl="0">
              <a:lnSpc>
                <a:spcPct val="90000"/>
              </a:lnSpc>
              <a:spcBef>
                <a:spcPts val="700"/>
              </a:spcBef>
              <a:spcAft>
                <a:spcPts val="0"/>
              </a:spcAft>
              <a:buSzPts val="2600"/>
              <a:buNone/>
            </a:pPr>
            <a:endParaRPr sz="2600" b="0" i="0" u="none">
              <a:solidFill>
                <a:srgbClr val="000000"/>
              </a:solidFill>
              <a:latin typeface="Arial"/>
              <a:ea typeface="Arial"/>
              <a:cs typeface="Arial"/>
              <a:sym typeface="Arial"/>
            </a:endParaRPr>
          </a:p>
          <a:p>
            <a:pPr marL="171450" lvl="0" indent="-171450" algn="l" rtl="0">
              <a:lnSpc>
                <a:spcPct val="90000"/>
              </a:lnSpc>
              <a:spcBef>
                <a:spcPts val="700"/>
              </a:spcBef>
              <a:spcAft>
                <a:spcPts val="0"/>
              </a:spcAft>
              <a:buClr>
                <a:srgbClr val="000000"/>
              </a:buClr>
              <a:buSzPts val="2600"/>
              <a:buFont typeface="Arial"/>
              <a:buChar char="•"/>
            </a:pPr>
            <a:r>
              <a:rPr lang="en-US" sz="2600" b="0" i="0" u="none">
                <a:solidFill>
                  <a:srgbClr val="000000"/>
                </a:solidFill>
                <a:latin typeface="Arial"/>
                <a:ea typeface="Arial"/>
                <a:cs typeface="Arial"/>
                <a:sym typeface="Arial"/>
              </a:rPr>
              <a:t>OS is responsible for</a:t>
            </a:r>
            <a:endParaRPr sz="2800" b="0" i="0" u="none">
              <a:solidFill>
                <a:schemeClr val="dk1"/>
              </a:solidFill>
              <a:latin typeface="Tahoma"/>
              <a:ea typeface="Tahoma"/>
              <a:cs typeface="Tahoma"/>
              <a:sym typeface="Tahoma"/>
            </a:endParaRPr>
          </a:p>
          <a:p>
            <a:pPr marL="514350" lvl="1" indent="-171450" algn="l" rtl="0">
              <a:lnSpc>
                <a:spcPct val="90000"/>
              </a:lnSpc>
              <a:spcBef>
                <a:spcPts val="300"/>
              </a:spcBef>
              <a:spcAft>
                <a:spcPts val="0"/>
              </a:spcAft>
              <a:buClr>
                <a:srgbClr val="000000"/>
              </a:buClr>
              <a:buSzPts val="2200"/>
              <a:buFont typeface="Arial"/>
              <a:buChar char="•"/>
            </a:pPr>
            <a:r>
              <a:rPr lang="en-US" sz="2200" b="0" i="0" u="none">
                <a:solidFill>
                  <a:srgbClr val="000000"/>
                </a:solidFill>
                <a:latin typeface="Arial"/>
                <a:ea typeface="Arial"/>
                <a:cs typeface="Arial"/>
                <a:sym typeface="Arial"/>
              </a:rPr>
              <a:t>File creation and deletion</a:t>
            </a:r>
            <a:endParaRPr sz="2400" b="0" i="0" u="none">
              <a:solidFill>
                <a:schemeClr val="dk1"/>
              </a:solidFill>
              <a:latin typeface="Tahoma"/>
              <a:ea typeface="Tahoma"/>
              <a:cs typeface="Tahoma"/>
              <a:sym typeface="Tahoma"/>
            </a:endParaRPr>
          </a:p>
          <a:p>
            <a:pPr marL="514350" lvl="1" indent="-171450" algn="l" rtl="0">
              <a:lnSpc>
                <a:spcPct val="90000"/>
              </a:lnSpc>
              <a:spcBef>
                <a:spcPts val="300"/>
              </a:spcBef>
              <a:spcAft>
                <a:spcPts val="0"/>
              </a:spcAft>
              <a:buClr>
                <a:srgbClr val="000000"/>
              </a:buClr>
              <a:buSzPts val="2200"/>
              <a:buFont typeface="Arial"/>
              <a:buChar char="•"/>
            </a:pPr>
            <a:r>
              <a:rPr lang="en-US" sz="2200" b="0" i="0" u="none">
                <a:solidFill>
                  <a:srgbClr val="000000"/>
                </a:solidFill>
                <a:latin typeface="Arial"/>
                <a:ea typeface="Arial"/>
                <a:cs typeface="Arial"/>
                <a:sym typeface="Arial"/>
              </a:rPr>
              <a:t>Directory creation and deletion</a:t>
            </a:r>
            <a:endParaRPr sz="2400" b="0" i="0" u="none">
              <a:solidFill>
                <a:schemeClr val="dk1"/>
              </a:solidFill>
              <a:latin typeface="Tahoma"/>
              <a:ea typeface="Tahoma"/>
              <a:cs typeface="Tahoma"/>
              <a:sym typeface="Tahoma"/>
            </a:endParaRPr>
          </a:p>
          <a:p>
            <a:pPr marL="514350" lvl="1" indent="-171450" algn="l" rtl="0">
              <a:lnSpc>
                <a:spcPct val="90000"/>
              </a:lnSpc>
              <a:spcBef>
                <a:spcPts val="300"/>
              </a:spcBef>
              <a:spcAft>
                <a:spcPts val="0"/>
              </a:spcAft>
              <a:buClr>
                <a:srgbClr val="000000"/>
              </a:buClr>
              <a:buSzPts val="2200"/>
              <a:buFont typeface="Arial"/>
              <a:buChar char="•"/>
            </a:pPr>
            <a:r>
              <a:rPr lang="en-US" sz="2200" b="0" i="0" u="none">
                <a:solidFill>
                  <a:srgbClr val="000000"/>
                </a:solidFill>
                <a:latin typeface="Arial"/>
                <a:ea typeface="Arial"/>
                <a:cs typeface="Arial"/>
                <a:sym typeface="Arial"/>
              </a:rPr>
              <a:t>Supporting primitives for file/directory manipulation.</a:t>
            </a:r>
            <a:endParaRPr sz="2400" b="0" i="0" u="none">
              <a:solidFill>
                <a:schemeClr val="dk1"/>
              </a:solidFill>
              <a:latin typeface="Tahoma"/>
              <a:ea typeface="Tahoma"/>
              <a:cs typeface="Tahoma"/>
              <a:sym typeface="Tahoma"/>
            </a:endParaRPr>
          </a:p>
          <a:p>
            <a:pPr marL="514350" lvl="1" indent="-171450" algn="l" rtl="0">
              <a:lnSpc>
                <a:spcPct val="90000"/>
              </a:lnSpc>
              <a:spcBef>
                <a:spcPts val="300"/>
              </a:spcBef>
              <a:spcAft>
                <a:spcPts val="0"/>
              </a:spcAft>
              <a:buClr>
                <a:srgbClr val="000000"/>
              </a:buClr>
              <a:buSzPts val="2200"/>
              <a:buFont typeface="Arial"/>
              <a:buChar char="•"/>
            </a:pPr>
            <a:r>
              <a:rPr lang="en-US" sz="2200" b="0" i="0" u="none">
                <a:solidFill>
                  <a:srgbClr val="000000"/>
                </a:solidFill>
                <a:latin typeface="Arial"/>
                <a:ea typeface="Arial"/>
                <a:cs typeface="Arial"/>
                <a:sym typeface="Arial"/>
              </a:rPr>
              <a:t>Mapping files to disks (secondary storage).</a:t>
            </a:r>
            <a:endParaRPr sz="2400" b="0" i="0" u="none">
              <a:solidFill>
                <a:srgbClr val="FFFFFF"/>
              </a:solidFill>
              <a:latin typeface="Tahoma"/>
              <a:ea typeface="Tahoma"/>
              <a:cs typeface="Tahoma"/>
              <a:sym typeface="Tahoma"/>
            </a:endParaRPr>
          </a:p>
          <a:p>
            <a:pPr marL="514350" lvl="1" indent="-171450" algn="l" rtl="0">
              <a:lnSpc>
                <a:spcPct val="90000"/>
              </a:lnSpc>
              <a:spcBef>
                <a:spcPts val="300"/>
              </a:spcBef>
              <a:spcAft>
                <a:spcPts val="0"/>
              </a:spcAft>
              <a:buClr>
                <a:srgbClr val="FFFFFF"/>
              </a:buClr>
              <a:buSzPts val="2200"/>
              <a:buFont typeface="Arial"/>
              <a:buChar char="•"/>
            </a:pPr>
            <a:r>
              <a:rPr lang="en-US" sz="2200" b="0" i="0" u="none">
                <a:solidFill>
                  <a:srgbClr val="FFFFFF"/>
                </a:solidFill>
                <a:latin typeface="Arial"/>
                <a:ea typeface="Arial"/>
                <a:cs typeface="Arial"/>
                <a:sym typeface="Arial"/>
              </a:rPr>
              <a:t>Backup files on archival media (tapes).</a:t>
            </a:r>
            <a:endParaRPr/>
          </a:p>
        </p:txBody>
      </p:sp>
      <p:sp>
        <p:nvSpPr>
          <p:cNvPr id="1015" name="Google Shape;1015;p105"/>
          <p:cNvSpPr txBox="1"/>
          <p:nvPr/>
        </p:nvSpPr>
        <p:spPr>
          <a:xfrm>
            <a:off x="6457950" y="6356350"/>
            <a:ext cx="2057400" cy="3651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800"/>
              <a:buFont typeface="Times New Roman"/>
              <a:buNone/>
            </a:pPr>
            <a:fld id="{00000000-1234-1234-1234-123412341234}" type="slidenum">
              <a:rPr lang="en-US" sz="1800" b="0" i="0" u="none">
                <a:solidFill>
                  <a:srgbClr val="000000"/>
                </a:solidFill>
                <a:latin typeface="Times New Roman"/>
                <a:ea typeface="Times New Roman"/>
                <a:cs typeface="Times New Roman"/>
                <a:sym typeface="Times New Roman"/>
              </a:rPr>
              <a:t>87</a:t>
            </a:fld>
            <a:endParaRPr/>
          </a:p>
        </p:txBody>
      </p: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Shape 1019"/>
        <p:cNvGrpSpPr/>
        <p:nvPr/>
      </p:nvGrpSpPr>
      <p:grpSpPr>
        <a:xfrm>
          <a:off x="0" y="0"/>
          <a:ext cx="0" cy="0"/>
          <a:chOff x="0" y="0"/>
          <a:chExt cx="0" cy="0"/>
        </a:xfrm>
      </p:grpSpPr>
      <p:sp>
        <p:nvSpPr>
          <p:cNvPr id="1020" name="Google Shape;1020;p106"/>
          <p:cNvSpPr txBox="1">
            <a:spLocks noGrp="1"/>
          </p:cNvSpPr>
          <p:nvPr>
            <p:ph type="title"/>
          </p:nvPr>
        </p:nvSpPr>
        <p:spPr>
          <a:xfrm>
            <a:off x="381000" y="277812"/>
            <a:ext cx="8229600" cy="6366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000000"/>
              </a:buClr>
              <a:buSzPts val="3600"/>
              <a:buFont typeface="Arial"/>
              <a:buNone/>
            </a:pPr>
            <a:r>
              <a:rPr lang="en-US" sz="3600" b="0" i="0" u="none">
                <a:solidFill>
                  <a:srgbClr val="000000"/>
                </a:solidFill>
                <a:latin typeface="Arial"/>
                <a:ea typeface="Arial"/>
                <a:cs typeface="Arial"/>
                <a:sym typeface="Arial"/>
              </a:rPr>
              <a:t>OS Task: Protection and Security</a:t>
            </a:r>
            <a:endParaRPr/>
          </a:p>
        </p:txBody>
      </p:sp>
      <p:sp>
        <p:nvSpPr>
          <p:cNvPr id="1021" name="Google Shape;1021;p106"/>
          <p:cNvSpPr txBox="1">
            <a:spLocks noGrp="1"/>
          </p:cNvSpPr>
          <p:nvPr>
            <p:ph type="body" idx="1"/>
          </p:nvPr>
        </p:nvSpPr>
        <p:spPr>
          <a:xfrm>
            <a:off x="628650" y="1825625"/>
            <a:ext cx="7886700" cy="4351200"/>
          </a:xfrm>
          <a:prstGeom prst="rect">
            <a:avLst/>
          </a:prstGeom>
          <a:noFill/>
          <a:ln>
            <a:noFill/>
          </a:ln>
        </p:spPr>
        <p:txBody>
          <a:bodyPr spcFirstLastPara="1" wrap="square" lIns="91425" tIns="45700" rIns="91425" bIns="45700" anchor="t" anchorCtr="0">
            <a:noAutofit/>
          </a:bodyPr>
          <a:lstStyle/>
          <a:p>
            <a:pPr marL="171450" lvl="0" indent="-171450" algn="l" rtl="0">
              <a:lnSpc>
                <a:spcPct val="90000"/>
              </a:lnSpc>
              <a:spcBef>
                <a:spcPts val="0"/>
              </a:spcBef>
              <a:spcAft>
                <a:spcPts val="0"/>
              </a:spcAft>
              <a:buClr>
                <a:srgbClr val="000000"/>
              </a:buClr>
              <a:buSzPts val="2200"/>
              <a:buFont typeface="Arial"/>
              <a:buChar char="•"/>
            </a:pPr>
            <a:r>
              <a:rPr lang="en-US" sz="2200" b="0" i="0" u="none">
                <a:solidFill>
                  <a:srgbClr val="000000"/>
                </a:solidFill>
                <a:latin typeface="Arial"/>
                <a:ea typeface="Arial"/>
                <a:cs typeface="Arial"/>
                <a:sym typeface="Arial"/>
              </a:rPr>
              <a:t>Protection mechanisms control access of processes to user and system resources.</a:t>
            </a:r>
            <a:endParaRPr/>
          </a:p>
          <a:p>
            <a:pPr marL="171450" lvl="0" indent="-171450" algn="l" rtl="0">
              <a:lnSpc>
                <a:spcPct val="90000"/>
              </a:lnSpc>
              <a:spcBef>
                <a:spcPts val="0"/>
              </a:spcBef>
              <a:spcAft>
                <a:spcPts val="0"/>
              </a:spcAft>
              <a:buClr>
                <a:srgbClr val="000000"/>
              </a:buClr>
              <a:buSzPts val="2200"/>
              <a:buFont typeface="Arial"/>
              <a:buChar char="•"/>
            </a:pPr>
            <a:r>
              <a:rPr lang="en-US" sz="2200" b="0" i="0" u="none">
                <a:solidFill>
                  <a:srgbClr val="000000"/>
                </a:solidFill>
                <a:latin typeface="Arial"/>
                <a:ea typeface="Arial"/>
                <a:cs typeface="Arial"/>
                <a:sym typeface="Arial"/>
              </a:rPr>
              <a:t>Protection mechanisms must:</a:t>
            </a:r>
            <a:endParaRPr sz="2800" b="0" i="0" u="none">
              <a:solidFill>
                <a:schemeClr val="dk1"/>
              </a:solidFill>
              <a:latin typeface="Tahoma"/>
              <a:ea typeface="Tahoma"/>
              <a:cs typeface="Tahoma"/>
              <a:sym typeface="Tahoma"/>
            </a:endParaRPr>
          </a:p>
          <a:p>
            <a:pPr marL="514350" lvl="1" indent="-171450" algn="l" rtl="0">
              <a:lnSpc>
                <a:spcPct val="90000"/>
              </a:lnSpc>
              <a:spcBef>
                <a:spcPts val="300"/>
              </a:spcBef>
              <a:spcAft>
                <a:spcPts val="0"/>
              </a:spcAft>
              <a:buClr>
                <a:srgbClr val="000000"/>
              </a:buClr>
              <a:buSzPts val="2200"/>
              <a:buFont typeface="Arial"/>
              <a:buChar char="•"/>
            </a:pPr>
            <a:r>
              <a:rPr lang="en-US" sz="2200" b="0" i="0" u="none">
                <a:solidFill>
                  <a:srgbClr val="000000"/>
                </a:solidFill>
                <a:latin typeface="Arial"/>
                <a:ea typeface="Arial"/>
                <a:cs typeface="Arial"/>
                <a:sym typeface="Arial"/>
              </a:rPr>
              <a:t>Distinguish between authorized and unauthorized use.</a:t>
            </a:r>
            <a:endParaRPr sz="2400" b="0" i="0" u="none">
              <a:solidFill>
                <a:schemeClr val="dk1"/>
              </a:solidFill>
              <a:latin typeface="Tahoma"/>
              <a:ea typeface="Tahoma"/>
              <a:cs typeface="Tahoma"/>
              <a:sym typeface="Tahoma"/>
            </a:endParaRPr>
          </a:p>
          <a:p>
            <a:pPr marL="514350" lvl="1" indent="-171450" algn="l" rtl="0">
              <a:lnSpc>
                <a:spcPct val="90000"/>
              </a:lnSpc>
              <a:spcBef>
                <a:spcPts val="300"/>
              </a:spcBef>
              <a:spcAft>
                <a:spcPts val="0"/>
              </a:spcAft>
              <a:buClr>
                <a:srgbClr val="000000"/>
              </a:buClr>
              <a:buSzPts val="2200"/>
              <a:buFont typeface="Arial"/>
              <a:buChar char="•"/>
            </a:pPr>
            <a:r>
              <a:rPr lang="en-US" sz="2200" b="0" i="0" u="none">
                <a:solidFill>
                  <a:srgbClr val="000000"/>
                </a:solidFill>
                <a:latin typeface="Arial"/>
                <a:ea typeface="Arial"/>
                <a:cs typeface="Arial"/>
                <a:sym typeface="Arial"/>
              </a:rPr>
              <a:t>Specify access controls to be imposed on use.</a:t>
            </a:r>
            <a:endParaRPr sz="2400" b="0" i="0" u="none">
              <a:solidFill>
                <a:schemeClr val="dk1"/>
              </a:solidFill>
              <a:latin typeface="Tahoma"/>
              <a:ea typeface="Tahoma"/>
              <a:cs typeface="Tahoma"/>
              <a:sym typeface="Tahoma"/>
            </a:endParaRPr>
          </a:p>
          <a:p>
            <a:pPr marL="514350" lvl="1" indent="-171450" algn="l" rtl="0">
              <a:lnSpc>
                <a:spcPct val="90000"/>
              </a:lnSpc>
              <a:spcBef>
                <a:spcPts val="300"/>
              </a:spcBef>
              <a:spcAft>
                <a:spcPts val="0"/>
              </a:spcAft>
              <a:buClr>
                <a:srgbClr val="000000"/>
              </a:buClr>
              <a:buSzPts val="2200"/>
              <a:buFont typeface="Arial"/>
              <a:buChar char="•"/>
            </a:pPr>
            <a:r>
              <a:rPr lang="en-US" sz="2200" b="0" i="0" u="none">
                <a:solidFill>
                  <a:srgbClr val="000000"/>
                </a:solidFill>
                <a:latin typeface="Arial"/>
                <a:ea typeface="Arial"/>
                <a:cs typeface="Arial"/>
                <a:sym typeface="Arial"/>
              </a:rPr>
              <a:t>Provide mechanisms for enforcement of access control.</a:t>
            </a:r>
            <a:endParaRPr sz="2400" b="0" i="0" u="none">
              <a:solidFill>
                <a:schemeClr val="dk1"/>
              </a:solidFill>
              <a:latin typeface="Tahoma"/>
              <a:ea typeface="Tahoma"/>
              <a:cs typeface="Tahoma"/>
              <a:sym typeface="Tahoma"/>
            </a:endParaRPr>
          </a:p>
          <a:p>
            <a:pPr marL="514350" lvl="1" indent="-171450" algn="l" rtl="0">
              <a:lnSpc>
                <a:spcPct val="90000"/>
              </a:lnSpc>
              <a:spcBef>
                <a:spcPts val="300"/>
              </a:spcBef>
              <a:spcAft>
                <a:spcPts val="0"/>
              </a:spcAft>
              <a:buClr>
                <a:srgbClr val="FFFFFF"/>
              </a:buClr>
              <a:buSzPts val="2200"/>
              <a:buFont typeface="Arial"/>
              <a:buChar char="•"/>
            </a:pPr>
            <a:r>
              <a:rPr lang="en-US" sz="2200" b="0" i="0" u="none">
                <a:solidFill>
                  <a:srgbClr val="FFFFFF"/>
                </a:solidFill>
                <a:latin typeface="Arial"/>
                <a:ea typeface="Arial"/>
                <a:cs typeface="Arial"/>
                <a:sym typeface="Arial"/>
              </a:rPr>
              <a:t>Security mechanisms provide trust in system and privacy</a:t>
            </a:r>
            <a:endParaRPr sz="2400" b="0" i="0" u="none">
              <a:solidFill>
                <a:srgbClr val="FFFFFF"/>
              </a:solidFill>
              <a:latin typeface="Tahoma"/>
              <a:ea typeface="Tahoma"/>
              <a:cs typeface="Tahoma"/>
              <a:sym typeface="Tahoma"/>
            </a:endParaRPr>
          </a:p>
          <a:p>
            <a:pPr marL="857250" lvl="2" indent="-171450" algn="l" rtl="0">
              <a:lnSpc>
                <a:spcPct val="90000"/>
              </a:lnSpc>
              <a:spcBef>
                <a:spcPts val="300"/>
              </a:spcBef>
              <a:spcAft>
                <a:spcPts val="0"/>
              </a:spcAft>
              <a:buClr>
                <a:srgbClr val="FFFFFF"/>
              </a:buClr>
              <a:buSzPts val="2000"/>
              <a:buFont typeface="Arial"/>
              <a:buChar char="•"/>
            </a:pPr>
            <a:r>
              <a:rPr lang="en-US" sz="2000" b="0" i="0" u="none">
                <a:solidFill>
                  <a:srgbClr val="FFFFFF"/>
                </a:solidFill>
                <a:latin typeface="Arial"/>
                <a:ea typeface="Arial"/>
                <a:cs typeface="Arial"/>
                <a:sym typeface="Arial"/>
              </a:rPr>
              <a:t>authentication, certification, encryption etc.</a:t>
            </a:r>
            <a:endParaRPr sz="2000" b="0" i="0" u="none">
              <a:solidFill>
                <a:srgbClr val="FFFFFF"/>
              </a:solidFill>
              <a:latin typeface="Tahoma"/>
              <a:ea typeface="Tahoma"/>
              <a:cs typeface="Tahoma"/>
              <a:sym typeface="Tahoma"/>
            </a:endParaRPr>
          </a:p>
          <a:p>
            <a:pPr marL="342900" lvl="0" indent="-215900" algn="l" rtl="0">
              <a:spcBef>
                <a:spcPts val="400"/>
              </a:spcBef>
              <a:spcAft>
                <a:spcPts val="0"/>
              </a:spcAft>
              <a:buSzPts val="2000"/>
              <a:buNone/>
            </a:pPr>
            <a:endParaRPr sz="2000" b="0" i="0" u="none">
              <a:solidFill>
                <a:srgbClr val="FFFFFF"/>
              </a:solidFill>
              <a:latin typeface="Tahoma"/>
              <a:ea typeface="Tahoma"/>
              <a:cs typeface="Tahoma"/>
              <a:sym typeface="Tahoma"/>
            </a:endParaRPr>
          </a:p>
        </p:txBody>
      </p:sp>
      <p:sp>
        <p:nvSpPr>
          <p:cNvPr id="1022" name="Google Shape;1022;p106"/>
          <p:cNvSpPr txBox="1"/>
          <p:nvPr/>
        </p:nvSpPr>
        <p:spPr>
          <a:xfrm>
            <a:off x="6457950" y="6356350"/>
            <a:ext cx="2057400" cy="3651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800"/>
              <a:buFont typeface="Times New Roman"/>
              <a:buNone/>
            </a:pPr>
            <a:fld id="{00000000-1234-1234-1234-123412341234}" type="slidenum">
              <a:rPr lang="en-US" sz="1800" b="0" i="0" u="none">
                <a:solidFill>
                  <a:srgbClr val="000000"/>
                </a:solidFill>
                <a:latin typeface="Times New Roman"/>
                <a:ea typeface="Times New Roman"/>
                <a:cs typeface="Times New Roman"/>
                <a:sym typeface="Times New Roman"/>
              </a:rPr>
              <a:t>88</a:t>
            </a:fld>
            <a:endParaRPr/>
          </a:p>
        </p:txBody>
      </p:sp>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Shape 1026"/>
        <p:cNvGrpSpPr/>
        <p:nvPr/>
      </p:nvGrpSpPr>
      <p:grpSpPr>
        <a:xfrm>
          <a:off x="0" y="0"/>
          <a:ext cx="0" cy="0"/>
          <a:chOff x="0" y="0"/>
          <a:chExt cx="0" cy="0"/>
        </a:xfrm>
      </p:grpSpPr>
      <p:sp>
        <p:nvSpPr>
          <p:cNvPr id="1027" name="Google Shape;1027;p107"/>
          <p:cNvSpPr txBox="1">
            <a:spLocks noGrp="1"/>
          </p:cNvSpPr>
          <p:nvPr>
            <p:ph type="title"/>
          </p:nvPr>
        </p:nvSpPr>
        <p:spPr>
          <a:xfrm>
            <a:off x="609600" y="304800"/>
            <a:ext cx="8229600" cy="7620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000000"/>
              </a:buClr>
              <a:buSzPts val="3200"/>
              <a:buFont typeface="Arial"/>
              <a:buNone/>
            </a:pPr>
            <a:r>
              <a:rPr lang="en-US" sz="3200" b="0" i="0" u="none">
                <a:solidFill>
                  <a:srgbClr val="000000"/>
                </a:solidFill>
                <a:latin typeface="Arial"/>
                <a:ea typeface="Arial"/>
                <a:cs typeface="Arial"/>
                <a:sym typeface="Arial"/>
              </a:rPr>
              <a:t>Operating Systems: How are they organized?</a:t>
            </a:r>
            <a:endParaRPr/>
          </a:p>
        </p:txBody>
      </p:sp>
      <p:sp>
        <p:nvSpPr>
          <p:cNvPr id="1028" name="Google Shape;1028;p107"/>
          <p:cNvSpPr txBox="1">
            <a:spLocks noGrp="1"/>
          </p:cNvSpPr>
          <p:nvPr>
            <p:ph type="body" idx="1"/>
          </p:nvPr>
        </p:nvSpPr>
        <p:spPr>
          <a:xfrm>
            <a:off x="609600" y="1447800"/>
            <a:ext cx="7924800" cy="4648200"/>
          </a:xfrm>
          <a:prstGeom prst="rect">
            <a:avLst/>
          </a:prstGeom>
          <a:noFill/>
          <a:ln>
            <a:noFill/>
          </a:ln>
        </p:spPr>
        <p:txBody>
          <a:bodyPr spcFirstLastPara="1" wrap="square" lIns="91425" tIns="45700" rIns="91425" bIns="45700" anchor="t" anchorCtr="0">
            <a:noAutofit/>
          </a:bodyPr>
          <a:lstStyle/>
          <a:p>
            <a:pPr marL="171450" lvl="0" indent="-171450" algn="l" rtl="0">
              <a:lnSpc>
                <a:spcPct val="90000"/>
              </a:lnSpc>
              <a:spcBef>
                <a:spcPts val="0"/>
              </a:spcBef>
              <a:spcAft>
                <a:spcPts val="0"/>
              </a:spcAft>
              <a:buClr>
                <a:srgbClr val="FFFFFF"/>
              </a:buClr>
              <a:buSzPts val="2400"/>
              <a:buFont typeface="Arial"/>
              <a:buChar char="•"/>
            </a:pPr>
            <a:r>
              <a:rPr lang="en-US" sz="2400" b="0" i="0" u="none">
                <a:solidFill>
                  <a:srgbClr val="FFFFFF"/>
                </a:solidFill>
                <a:latin typeface="Arial"/>
                <a:ea typeface="Arial"/>
                <a:cs typeface="Arial"/>
                <a:sym typeface="Arial"/>
              </a:rPr>
              <a:t>Simple</a:t>
            </a:r>
            <a:endParaRPr sz="2800" b="0" i="0" u="none">
              <a:solidFill>
                <a:srgbClr val="FFFFFF"/>
              </a:solidFill>
              <a:latin typeface="Tahoma"/>
              <a:ea typeface="Tahoma"/>
              <a:cs typeface="Tahoma"/>
              <a:sym typeface="Tahoma"/>
            </a:endParaRPr>
          </a:p>
          <a:p>
            <a:pPr marL="514350" lvl="1" indent="-171450" algn="l" rtl="0">
              <a:lnSpc>
                <a:spcPct val="90000"/>
              </a:lnSpc>
              <a:spcBef>
                <a:spcPts val="300"/>
              </a:spcBef>
              <a:spcAft>
                <a:spcPts val="0"/>
              </a:spcAft>
              <a:buClr>
                <a:srgbClr val="FFFFFF"/>
              </a:buClr>
              <a:buSzPts val="2000"/>
              <a:buFont typeface="Arial"/>
              <a:buChar char="•"/>
            </a:pPr>
            <a:r>
              <a:rPr lang="en-US" sz="2000" b="0" i="0" u="none">
                <a:solidFill>
                  <a:srgbClr val="FFFFFF"/>
                </a:solidFill>
                <a:latin typeface="Arial"/>
                <a:ea typeface="Arial"/>
                <a:cs typeface="Arial"/>
                <a:sym typeface="Arial"/>
              </a:rPr>
              <a:t>Only one or two levels of code</a:t>
            </a:r>
            <a:endParaRPr sz="2400" b="0" i="0" u="none">
              <a:solidFill>
                <a:srgbClr val="FFFFFF"/>
              </a:solidFill>
              <a:latin typeface="Tahoma"/>
              <a:ea typeface="Tahoma"/>
              <a:cs typeface="Tahoma"/>
              <a:sym typeface="Tahoma"/>
            </a:endParaRPr>
          </a:p>
          <a:p>
            <a:pPr marL="171450" lvl="0" indent="-171450" algn="l" rtl="0">
              <a:lnSpc>
                <a:spcPct val="90000"/>
              </a:lnSpc>
              <a:spcBef>
                <a:spcPts val="700"/>
              </a:spcBef>
              <a:spcAft>
                <a:spcPts val="0"/>
              </a:spcAft>
              <a:buClr>
                <a:srgbClr val="FFFFFF"/>
              </a:buClr>
              <a:buSzPts val="2400"/>
              <a:buFont typeface="Arial"/>
              <a:buChar char="•"/>
            </a:pPr>
            <a:r>
              <a:rPr lang="en-US" sz="2400" b="0" i="0" u="none">
                <a:solidFill>
                  <a:srgbClr val="FFFFFF"/>
                </a:solidFill>
                <a:latin typeface="Arial"/>
                <a:ea typeface="Arial"/>
                <a:cs typeface="Arial"/>
                <a:sym typeface="Arial"/>
              </a:rPr>
              <a:t>Layered</a:t>
            </a:r>
            <a:endParaRPr sz="2800" b="0" i="0" u="none">
              <a:solidFill>
                <a:srgbClr val="FFFFFF"/>
              </a:solidFill>
              <a:latin typeface="Tahoma"/>
              <a:ea typeface="Tahoma"/>
              <a:cs typeface="Tahoma"/>
              <a:sym typeface="Tahoma"/>
            </a:endParaRPr>
          </a:p>
          <a:p>
            <a:pPr marL="514350" lvl="1" indent="-171450" algn="l" rtl="0">
              <a:lnSpc>
                <a:spcPct val="90000"/>
              </a:lnSpc>
              <a:spcBef>
                <a:spcPts val="300"/>
              </a:spcBef>
              <a:spcAft>
                <a:spcPts val="0"/>
              </a:spcAft>
              <a:buClr>
                <a:srgbClr val="FFFFFF"/>
              </a:buClr>
              <a:buSzPts val="2000"/>
              <a:buFont typeface="Arial"/>
              <a:buChar char="•"/>
            </a:pPr>
            <a:r>
              <a:rPr lang="en-US" sz="2000" b="0" i="0" u="none">
                <a:solidFill>
                  <a:srgbClr val="FFFFFF"/>
                </a:solidFill>
                <a:latin typeface="Arial"/>
                <a:ea typeface="Arial"/>
                <a:cs typeface="Arial"/>
                <a:sym typeface="Arial"/>
              </a:rPr>
              <a:t>Lower levels independent of upper levels</a:t>
            </a:r>
            <a:endParaRPr/>
          </a:p>
          <a:p>
            <a:pPr marL="171450" lvl="0" indent="-177800" algn="l" rtl="0">
              <a:lnSpc>
                <a:spcPct val="100000"/>
              </a:lnSpc>
              <a:spcBef>
                <a:spcPts val="700"/>
              </a:spcBef>
              <a:spcAft>
                <a:spcPts val="0"/>
              </a:spcAft>
              <a:buClr>
                <a:srgbClr val="FFFFFF"/>
              </a:buClr>
              <a:buSzPts val="2800"/>
              <a:buFont typeface="Arial"/>
              <a:buChar char="•"/>
            </a:pPr>
            <a:r>
              <a:rPr lang="en-US" sz="2800" b="0" i="0" u="none">
                <a:solidFill>
                  <a:srgbClr val="FFFFFF"/>
                </a:solidFill>
                <a:latin typeface="Tahoma"/>
                <a:ea typeface="Tahoma"/>
                <a:cs typeface="Tahoma"/>
                <a:sym typeface="Tahoma"/>
              </a:rPr>
              <a:t>Modular</a:t>
            </a:r>
            <a:endParaRPr/>
          </a:p>
          <a:p>
            <a:pPr marL="514350" lvl="1" indent="-171450" algn="l" rtl="0">
              <a:lnSpc>
                <a:spcPct val="100000"/>
              </a:lnSpc>
              <a:spcBef>
                <a:spcPts val="300"/>
              </a:spcBef>
              <a:spcAft>
                <a:spcPts val="0"/>
              </a:spcAft>
              <a:buClr>
                <a:srgbClr val="FFFFFF"/>
              </a:buClr>
              <a:buSzPts val="2400"/>
              <a:buFont typeface="Arial"/>
              <a:buChar char="•"/>
            </a:pPr>
            <a:r>
              <a:rPr lang="en-US" sz="2400" b="0" i="0" u="none">
                <a:solidFill>
                  <a:srgbClr val="FFFFFF"/>
                </a:solidFill>
                <a:latin typeface="Tahoma"/>
                <a:ea typeface="Tahoma"/>
                <a:cs typeface="Tahoma"/>
                <a:sym typeface="Tahoma"/>
              </a:rPr>
              <a:t>Core kernel with Dynamically loadable modules</a:t>
            </a:r>
            <a:endParaRPr/>
          </a:p>
          <a:p>
            <a:pPr marL="171450" lvl="0" indent="-171450" algn="l" rtl="0">
              <a:lnSpc>
                <a:spcPct val="90000"/>
              </a:lnSpc>
              <a:spcBef>
                <a:spcPts val="700"/>
              </a:spcBef>
              <a:spcAft>
                <a:spcPts val="0"/>
              </a:spcAft>
              <a:buClr>
                <a:srgbClr val="FFFFFF"/>
              </a:buClr>
              <a:buSzPts val="2400"/>
              <a:buFont typeface="Arial"/>
              <a:buChar char="•"/>
            </a:pPr>
            <a:r>
              <a:rPr lang="en-US" sz="2400" b="0" i="0" u="none">
                <a:solidFill>
                  <a:srgbClr val="FFFFFF"/>
                </a:solidFill>
                <a:latin typeface="Arial"/>
                <a:ea typeface="Arial"/>
                <a:cs typeface="Arial"/>
                <a:sym typeface="Arial"/>
              </a:rPr>
              <a:t>Microkernel</a:t>
            </a:r>
            <a:endParaRPr sz="2800" b="0" i="0" u="none">
              <a:solidFill>
                <a:srgbClr val="FFFFFF"/>
              </a:solidFill>
              <a:latin typeface="Tahoma"/>
              <a:ea typeface="Tahoma"/>
              <a:cs typeface="Tahoma"/>
              <a:sym typeface="Tahoma"/>
            </a:endParaRPr>
          </a:p>
          <a:p>
            <a:pPr marL="514350" lvl="1" indent="-171450" algn="l" rtl="0">
              <a:lnSpc>
                <a:spcPct val="90000"/>
              </a:lnSpc>
              <a:spcBef>
                <a:spcPts val="300"/>
              </a:spcBef>
              <a:spcAft>
                <a:spcPts val="0"/>
              </a:spcAft>
              <a:buClr>
                <a:srgbClr val="FFFFFF"/>
              </a:buClr>
              <a:buSzPts val="2000"/>
              <a:buFont typeface="Arial"/>
              <a:buChar char="•"/>
            </a:pPr>
            <a:r>
              <a:rPr lang="en-US" sz="2000" b="0" i="0" u="none">
                <a:solidFill>
                  <a:srgbClr val="FFFFFF"/>
                </a:solidFill>
                <a:latin typeface="Arial"/>
                <a:ea typeface="Arial"/>
                <a:cs typeface="Arial"/>
                <a:sym typeface="Arial"/>
              </a:rPr>
              <a:t>OS built from many user-level processes</a:t>
            </a:r>
            <a:endParaRPr sz="2400" b="0" i="0" u="none">
              <a:solidFill>
                <a:srgbClr val="FFFFFF"/>
              </a:solidFill>
              <a:latin typeface="Tahoma"/>
              <a:ea typeface="Tahoma"/>
              <a:cs typeface="Tahoma"/>
              <a:sym typeface="Tahoma"/>
            </a:endParaRPr>
          </a:p>
          <a:p>
            <a:pPr marL="171450" lvl="0" indent="-171450" algn="l" rtl="0">
              <a:lnSpc>
                <a:spcPct val="90000"/>
              </a:lnSpc>
              <a:spcBef>
                <a:spcPts val="700"/>
              </a:spcBef>
              <a:spcAft>
                <a:spcPts val="0"/>
              </a:spcAft>
              <a:buSzPts val="2800"/>
              <a:buNone/>
            </a:pPr>
            <a:endParaRPr sz="2800" b="0" i="0" u="none">
              <a:solidFill>
                <a:schemeClr val="dk1"/>
              </a:solidFill>
              <a:latin typeface="Tahoma"/>
              <a:ea typeface="Tahoma"/>
              <a:cs typeface="Tahoma"/>
              <a:sym typeface="Tahoma"/>
            </a:endParaRPr>
          </a:p>
          <a:p>
            <a:pPr marL="342900" lvl="0" indent="-165100" algn="l" rtl="0">
              <a:spcBef>
                <a:spcPts val="560"/>
              </a:spcBef>
              <a:spcAft>
                <a:spcPts val="0"/>
              </a:spcAft>
              <a:buSzPts val="2800"/>
              <a:buNone/>
            </a:pPr>
            <a:endParaRPr sz="2800" b="0" i="0" u="none">
              <a:solidFill>
                <a:schemeClr val="dk1"/>
              </a:solidFill>
              <a:latin typeface="Tahoma"/>
              <a:ea typeface="Tahoma"/>
              <a:cs typeface="Tahoma"/>
              <a:sym typeface="Tahoma"/>
            </a:endParaRPr>
          </a:p>
        </p:txBody>
      </p:sp>
      <p:sp>
        <p:nvSpPr>
          <p:cNvPr id="1029" name="Google Shape;1029;p107"/>
          <p:cNvSpPr txBox="1"/>
          <p:nvPr/>
        </p:nvSpPr>
        <p:spPr>
          <a:xfrm>
            <a:off x="6457950" y="6356350"/>
            <a:ext cx="2057400" cy="365125"/>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800"/>
              <a:buFont typeface="Times New Roman"/>
              <a:buNone/>
            </a:pPr>
            <a:fld id="{00000000-1234-1234-1234-123412341234}" type="slidenum">
              <a:rPr lang="en-US" sz="1800" b="0" i="0" u="none">
                <a:solidFill>
                  <a:srgbClr val="000000"/>
                </a:solidFill>
                <a:latin typeface="Times New Roman"/>
                <a:ea typeface="Times New Roman"/>
                <a:cs typeface="Times New Roman"/>
                <a:sym typeface="Times New Roman"/>
              </a:rPr>
              <a:t>89</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27"/>
          <p:cNvSpPr txBox="1"/>
          <p:nvPr/>
        </p:nvSpPr>
        <p:spPr>
          <a:xfrm>
            <a:off x="3124200" y="6229350"/>
            <a:ext cx="2895600" cy="457200"/>
          </a:xfrm>
          <a:prstGeom prst="rect">
            <a:avLst/>
          </a:prstGeom>
          <a:noFill/>
          <a:ln>
            <a:noFill/>
          </a:ln>
        </p:spPr>
        <p:txBody>
          <a:bodyPr spcFirstLastPara="1" wrap="square" lIns="91425" tIns="45700" rIns="91425" bIns="45700" anchor="b" anchorCtr="0">
            <a:noAutofit/>
          </a:bodyPr>
          <a:lstStyle/>
          <a:p>
            <a:pPr marL="0" marR="0" lvl="0" indent="0" algn="ctr" rtl="0">
              <a:lnSpc>
                <a:spcPct val="100000"/>
              </a:lnSpc>
              <a:spcBef>
                <a:spcPts val="0"/>
              </a:spcBef>
              <a:spcAft>
                <a:spcPts val="0"/>
              </a:spcAft>
              <a:buClr>
                <a:schemeClr val="lt2"/>
              </a:buClr>
              <a:buSzPts val="1400"/>
              <a:buFont typeface="Arial"/>
              <a:buNone/>
            </a:pPr>
            <a:r>
              <a:rPr lang="en-US" sz="1400" b="0" i="0" u="none" strike="noStrike" cap="none">
                <a:solidFill>
                  <a:schemeClr val="lt2"/>
                </a:solidFill>
                <a:latin typeface="Arial"/>
                <a:ea typeface="Arial"/>
                <a:cs typeface="Arial"/>
                <a:sym typeface="Arial"/>
              </a:rPr>
              <a:t>Principles of Operating Systems - Lecture 1</a:t>
            </a:r>
            <a:endParaRPr/>
          </a:p>
        </p:txBody>
      </p:sp>
      <p:sp>
        <p:nvSpPr>
          <p:cNvPr id="203" name="Google Shape;203;p27"/>
          <p:cNvSpPr txBox="1"/>
          <p:nvPr/>
        </p:nvSpPr>
        <p:spPr>
          <a:xfrm>
            <a:off x="6731000" y="6229350"/>
            <a:ext cx="19050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lt2"/>
              </a:buClr>
              <a:buSzPts val="1400"/>
              <a:buFont typeface="Arial"/>
              <a:buNone/>
            </a:pPr>
            <a:fld id="{00000000-1234-1234-1234-123412341234}" type="slidenum">
              <a:rPr lang="en-US" sz="1400" b="0" i="0" u="none" strike="noStrike" cap="none">
                <a:solidFill>
                  <a:schemeClr val="lt2"/>
                </a:solidFill>
                <a:latin typeface="Arial"/>
                <a:ea typeface="Arial"/>
                <a:cs typeface="Arial"/>
                <a:sym typeface="Arial"/>
              </a:rPr>
              <a:t>9</a:t>
            </a:fld>
            <a:endParaRPr/>
          </a:p>
        </p:txBody>
      </p:sp>
      <p:sp>
        <p:nvSpPr>
          <p:cNvPr id="204" name="Google Shape;204;p27"/>
          <p:cNvSpPr txBox="1">
            <a:spLocks noGrp="1"/>
          </p:cNvSpPr>
          <p:nvPr>
            <p:ph type="title"/>
          </p:nvPr>
        </p:nvSpPr>
        <p:spPr>
          <a:xfrm>
            <a:off x="406400" y="228600"/>
            <a:ext cx="7772400" cy="11430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2"/>
              </a:buClr>
              <a:buSzPts val="3600"/>
              <a:buFont typeface="Arial Black"/>
              <a:buNone/>
            </a:pPr>
            <a:r>
              <a:rPr lang="en-US" sz="3600" b="0" i="0" u="none">
                <a:solidFill>
                  <a:schemeClr val="dk2"/>
                </a:solidFill>
                <a:latin typeface="Arial Black"/>
                <a:ea typeface="Arial Black"/>
                <a:cs typeface="Arial Black"/>
                <a:sym typeface="Arial Black"/>
              </a:rPr>
              <a:t>Abstract View of System</a:t>
            </a:r>
            <a:endParaRPr/>
          </a:p>
        </p:txBody>
      </p:sp>
      <p:sp>
        <p:nvSpPr>
          <p:cNvPr id="205" name="Google Shape;205;p27"/>
          <p:cNvSpPr txBox="1"/>
          <p:nvPr/>
        </p:nvSpPr>
        <p:spPr>
          <a:xfrm>
            <a:off x="1524000" y="3276600"/>
            <a:ext cx="5867400" cy="1219200"/>
          </a:xfrm>
          <a:prstGeom prst="rect">
            <a:avLst/>
          </a:prstGeom>
          <a:solidFill>
            <a:srgbClr val="FF9966"/>
          </a:solidFill>
          <a:ln w="9525" cap="flat" cmpd="sng">
            <a:solidFill>
              <a:schemeClr val="dk1"/>
            </a:solidFill>
            <a:prstDash val="solid"/>
            <a:miter lim="800000"/>
            <a:headEnd type="none" w="sm" len="sm"/>
            <a:tailEnd type="none" w="sm" len="sm"/>
          </a:ln>
          <a:effectLst>
            <a:outerShdw blurRad="63500" dist="107763" dir="2700000">
              <a:schemeClr val="lt2"/>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Times New Roman"/>
              <a:buNone/>
            </a:pPr>
            <a:r>
              <a:rPr lang="en-US" sz="1800" b="0" i="0" u="none" strike="noStrike" cap="none">
                <a:solidFill>
                  <a:schemeClr val="dk1"/>
                </a:solidFill>
                <a:latin typeface="Times New Roman"/>
                <a:ea typeface="Times New Roman"/>
                <a:cs typeface="Times New Roman"/>
                <a:sym typeface="Times New Roman"/>
              </a:rPr>
              <a:t>System and Application Programs</a:t>
            </a:r>
            <a:endParaRPr/>
          </a:p>
        </p:txBody>
      </p:sp>
      <p:sp>
        <p:nvSpPr>
          <p:cNvPr id="206" name="Google Shape;206;p27"/>
          <p:cNvSpPr txBox="1"/>
          <p:nvPr/>
        </p:nvSpPr>
        <p:spPr>
          <a:xfrm>
            <a:off x="2971800" y="4114800"/>
            <a:ext cx="2971800" cy="914400"/>
          </a:xfrm>
          <a:prstGeom prst="rect">
            <a:avLst/>
          </a:prstGeom>
          <a:solidFill>
            <a:srgbClr val="FF5050"/>
          </a:solidFill>
          <a:ln w="9525" cap="flat" cmpd="sng">
            <a:solidFill>
              <a:schemeClr val="dk1"/>
            </a:solidFill>
            <a:prstDash val="solid"/>
            <a:miter lim="800000"/>
            <a:headEnd type="none" w="sm" len="sm"/>
            <a:tailEnd type="none" w="sm" len="sm"/>
          </a:ln>
          <a:effectLst>
            <a:outerShdw blurRad="63500" dist="107763" dir="2700000">
              <a:schemeClr val="lt2"/>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Times New Roman"/>
              <a:buNone/>
            </a:pPr>
            <a:r>
              <a:rPr lang="en-US" sz="1600" b="0" i="0" u="none" strike="noStrike" cap="none">
                <a:solidFill>
                  <a:schemeClr val="dk1"/>
                </a:solidFill>
                <a:latin typeface="Times New Roman"/>
                <a:ea typeface="Times New Roman"/>
                <a:cs typeface="Times New Roman"/>
                <a:sym typeface="Times New Roman"/>
              </a:rPr>
              <a:t>Operating System</a:t>
            </a:r>
            <a:endParaRPr/>
          </a:p>
        </p:txBody>
      </p:sp>
      <p:sp>
        <p:nvSpPr>
          <p:cNvPr id="207" name="Google Shape;207;p27"/>
          <p:cNvSpPr txBox="1"/>
          <p:nvPr/>
        </p:nvSpPr>
        <p:spPr>
          <a:xfrm>
            <a:off x="3733800" y="4800600"/>
            <a:ext cx="1447800" cy="914400"/>
          </a:xfrm>
          <a:prstGeom prst="rect">
            <a:avLst/>
          </a:prstGeom>
          <a:solidFill>
            <a:schemeClr val="accent1"/>
          </a:solidFill>
          <a:ln w="9525" cap="flat" cmpd="sng">
            <a:solidFill>
              <a:schemeClr val="dk1"/>
            </a:solidFill>
            <a:prstDash val="solid"/>
            <a:miter lim="800000"/>
            <a:headEnd type="none" w="sm" len="sm"/>
            <a:tailEnd type="none" w="sm" len="sm"/>
          </a:ln>
          <a:effectLst>
            <a:outerShdw blurRad="63500" dist="107763" dir="2700000">
              <a:schemeClr val="lt2"/>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Times New Roman"/>
              <a:buNone/>
            </a:pPr>
            <a:r>
              <a:rPr lang="en-US" sz="1400" b="0" i="0" u="none" strike="noStrike" cap="none">
                <a:solidFill>
                  <a:schemeClr val="dk1"/>
                </a:solidFill>
                <a:latin typeface="Times New Roman"/>
                <a:ea typeface="Times New Roman"/>
                <a:cs typeface="Times New Roman"/>
                <a:sym typeface="Times New Roman"/>
              </a:rPr>
              <a:t>Computer </a:t>
            </a:r>
            <a:endParaRPr/>
          </a:p>
          <a:p>
            <a:pPr marL="0" marR="0" lvl="0" indent="0" algn="ctr" rtl="0">
              <a:lnSpc>
                <a:spcPct val="100000"/>
              </a:lnSpc>
              <a:spcBef>
                <a:spcPts val="0"/>
              </a:spcBef>
              <a:spcAft>
                <a:spcPts val="0"/>
              </a:spcAft>
              <a:buClr>
                <a:schemeClr val="dk1"/>
              </a:buClr>
              <a:buSzPts val="1400"/>
              <a:buFont typeface="Times New Roman"/>
              <a:buNone/>
            </a:pPr>
            <a:r>
              <a:rPr lang="en-US" sz="1400" b="0" i="0" u="none" strike="noStrike" cap="none">
                <a:solidFill>
                  <a:schemeClr val="dk1"/>
                </a:solidFill>
                <a:latin typeface="Times New Roman"/>
                <a:ea typeface="Times New Roman"/>
                <a:cs typeface="Times New Roman"/>
                <a:sym typeface="Times New Roman"/>
              </a:rPr>
              <a:t>Hardware</a:t>
            </a:r>
            <a:endParaRPr/>
          </a:p>
        </p:txBody>
      </p:sp>
      <p:sp>
        <p:nvSpPr>
          <p:cNvPr id="208" name="Google Shape;208;p27"/>
          <p:cNvSpPr txBox="1"/>
          <p:nvPr/>
        </p:nvSpPr>
        <p:spPr>
          <a:xfrm>
            <a:off x="1752600" y="2057400"/>
            <a:ext cx="609600" cy="685800"/>
          </a:xfrm>
          <a:prstGeom prst="rect">
            <a:avLst/>
          </a:prstGeom>
          <a:solidFill>
            <a:srgbClr val="9999FF"/>
          </a:solidFill>
          <a:ln w="9525" cap="flat" cmpd="sng">
            <a:solidFill>
              <a:schemeClr val="dk1"/>
            </a:solidFill>
            <a:prstDash val="solid"/>
            <a:miter lim="800000"/>
            <a:headEnd type="none" w="sm" len="sm"/>
            <a:tailEnd type="none" w="sm" len="sm"/>
          </a:ln>
          <a:effectLst>
            <a:outerShdw blurRad="63500" dist="107763" dir="2700000">
              <a:schemeClr val="lt2"/>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200"/>
              <a:buFont typeface="Times New Roman"/>
              <a:buNone/>
            </a:pPr>
            <a:r>
              <a:rPr lang="en-US" sz="1200" b="0" i="0" u="none" strike="noStrike" cap="none">
                <a:solidFill>
                  <a:schemeClr val="dk1"/>
                </a:solidFill>
                <a:latin typeface="Times New Roman"/>
                <a:ea typeface="Times New Roman"/>
                <a:cs typeface="Times New Roman"/>
                <a:sym typeface="Times New Roman"/>
              </a:rPr>
              <a:t>User</a:t>
            </a:r>
            <a:endParaRPr/>
          </a:p>
          <a:p>
            <a:pPr marL="0" marR="0" lvl="0" indent="0" algn="ctr" rtl="0">
              <a:lnSpc>
                <a:spcPct val="100000"/>
              </a:lnSpc>
              <a:spcBef>
                <a:spcPts val="0"/>
              </a:spcBef>
              <a:spcAft>
                <a:spcPts val="0"/>
              </a:spcAft>
              <a:buClr>
                <a:schemeClr val="dk1"/>
              </a:buClr>
              <a:buSzPts val="1200"/>
              <a:buFont typeface="Times New Roman"/>
              <a:buNone/>
            </a:pPr>
            <a:r>
              <a:rPr lang="en-US" sz="1200" b="0" i="0" u="none" strike="noStrike" cap="none">
                <a:solidFill>
                  <a:schemeClr val="dk1"/>
                </a:solidFill>
                <a:latin typeface="Times New Roman"/>
                <a:ea typeface="Times New Roman"/>
                <a:cs typeface="Times New Roman"/>
                <a:sym typeface="Times New Roman"/>
              </a:rPr>
              <a:t>1</a:t>
            </a:r>
            <a:endParaRPr/>
          </a:p>
          <a:p>
            <a:pPr marL="0" marR="0" lvl="0" indent="0" algn="l" rtl="0">
              <a:lnSpc>
                <a:spcPct val="100000"/>
              </a:lnSpc>
              <a:spcBef>
                <a:spcPts val="0"/>
              </a:spcBef>
              <a:spcAft>
                <a:spcPts val="0"/>
              </a:spcAft>
              <a:buNone/>
            </a:pPr>
            <a:endParaRPr sz="1200" b="0" i="0" u="none">
              <a:solidFill>
                <a:schemeClr val="dk1"/>
              </a:solidFill>
              <a:latin typeface="Times New Roman"/>
              <a:ea typeface="Times New Roman"/>
              <a:cs typeface="Times New Roman"/>
              <a:sym typeface="Times New Roman"/>
            </a:endParaRPr>
          </a:p>
        </p:txBody>
      </p:sp>
      <p:sp>
        <p:nvSpPr>
          <p:cNvPr id="209" name="Google Shape;209;p27"/>
          <p:cNvSpPr txBox="1"/>
          <p:nvPr/>
        </p:nvSpPr>
        <p:spPr>
          <a:xfrm>
            <a:off x="2971800" y="2133600"/>
            <a:ext cx="609600" cy="685800"/>
          </a:xfrm>
          <a:prstGeom prst="rect">
            <a:avLst/>
          </a:prstGeom>
          <a:solidFill>
            <a:srgbClr val="9999FF"/>
          </a:solidFill>
          <a:ln w="9525" cap="flat" cmpd="sng">
            <a:solidFill>
              <a:schemeClr val="dk1"/>
            </a:solidFill>
            <a:prstDash val="solid"/>
            <a:miter lim="800000"/>
            <a:headEnd type="none" w="sm" len="sm"/>
            <a:tailEnd type="none" w="sm" len="sm"/>
          </a:ln>
          <a:effectLst>
            <a:outerShdw blurRad="63500" dist="107763" dir="2700000">
              <a:schemeClr val="lt2"/>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200"/>
              <a:buFont typeface="Times New Roman"/>
              <a:buNone/>
            </a:pPr>
            <a:r>
              <a:rPr lang="en-US" sz="1200" b="0" i="0" u="none">
                <a:solidFill>
                  <a:schemeClr val="dk1"/>
                </a:solidFill>
                <a:latin typeface="Times New Roman"/>
                <a:ea typeface="Times New Roman"/>
                <a:cs typeface="Times New Roman"/>
                <a:sym typeface="Times New Roman"/>
              </a:rPr>
              <a:t>User</a:t>
            </a:r>
            <a:endParaRPr/>
          </a:p>
          <a:p>
            <a:pPr marL="0" marR="0" lvl="0" indent="0" algn="ctr" rtl="0">
              <a:lnSpc>
                <a:spcPct val="100000"/>
              </a:lnSpc>
              <a:spcBef>
                <a:spcPts val="0"/>
              </a:spcBef>
              <a:spcAft>
                <a:spcPts val="0"/>
              </a:spcAft>
              <a:buClr>
                <a:schemeClr val="dk1"/>
              </a:buClr>
              <a:buSzPts val="1200"/>
              <a:buFont typeface="Times New Roman"/>
              <a:buNone/>
            </a:pPr>
            <a:r>
              <a:rPr lang="en-US" sz="1200" b="0" i="0" u="none">
                <a:solidFill>
                  <a:schemeClr val="dk1"/>
                </a:solidFill>
                <a:latin typeface="Times New Roman"/>
                <a:ea typeface="Times New Roman"/>
                <a:cs typeface="Times New Roman"/>
                <a:sym typeface="Times New Roman"/>
              </a:rPr>
              <a:t>2</a:t>
            </a:r>
            <a:endParaRPr/>
          </a:p>
        </p:txBody>
      </p:sp>
      <p:sp>
        <p:nvSpPr>
          <p:cNvPr id="210" name="Google Shape;210;p27"/>
          <p:cNvSpPr txBox="1"/>
          <p:nvPr/>
        </p:nvSpPr>
        <p:spPr>
          <a:xfrm>
            <a:off x="4267200" y="2133600"/>
            <a:ext cx="609600" cy="685800"/>
          </a:xfrm>
          <a:prstGeom prst="rect">
            <a:avLst/>
          </a:prstGeom>
          <a:solidFill>
            <a:srgbClr val="9999FF"/>
          </a:solidFill>
          <a:ln w="9525" cap="flat" cmpd="sng">
            <a:solidFill>
              <a:schemeClr val="dk1"/>
            </a:solidFill>
            <a:prstDash val="solid"/>
            <a:miter lim="800000"/>
            <a:headEnd type="none" w="sm" len="sm"/>
            <a:tailEnd type="none" w="sm" len="sm"/>
          </a:ln>
          <a:effectLst>
            <a:outerShdw blurRad="63500" dist="107763" dir="2700000">
              <a:schemeClr val="lt2"/>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200"/>
              <a:buFont typeface="Times New Roman"/>
              <a:buNone/>
            </a:pPr>
            <a:r>
              <a:rPr lang="en-US" sz="1200" b="0" i="0" u="none">
                <a:solidFill>
                  <a:schemeClr val="dk1"/>
                </a:solidFill>
                <a:latin typeface="Times New Roman"/>
                <a:ea typeface="Times New Roman"/>
                <a:cs typeface="Times New Roman"/>
                <a:sym typeface="Times New Roman"/>
              </a:rPr>
              <a:t>User</a:t>
            </a:r>
            <a:endParaRPr/>
          </a:p>
          <a:p>
            <a:pPr marL="0" marR="0" lvl="0" indent="0" algn="ctr" rtl="0">
              <a:lnSpc>
                <a:spcPct val="100000"/>
              </a:lnSpc>
              <a:spcBef>
                <a:spcPts val="0"/>
              </a:spcBef>
              <a:spcAft>
                <a:spcPts val="0"/>
              </a:spcAft>
              <a:buClr>
                <a:schemeClr val="dk1"/>
              </a:buClr>
              <a:buSzPts val="1200"/>
              <a:buFont typeface="Times New Roman"/>
              <a:buNone/>
            </a:pPr>
            <a:r>
              <a:rPr lang="en-US" sz="1200" b="0" i="0" u="none">
                <a:solidFill>
                  <a:schemeClr val="dk1"/>
                </a:solidFill>
                <a:latin typeface="Times New Roman"/>
                <a:ea typeface="Times New Roman"/>
                <a:cs typeface="Times New Roman"/>
                <a:sym typeface="Times New Roman"/>
              </a:rPr>
              <a:t>3</a:t>
            </a:r>
            <a:endParaRPr/>
          </a:p>
        </p:txBody>
      </p:sp>
      <p:sp>
        <p:nvSpPr>
          <p:cNvPr id="211" name="Google Shape;211;p27"/>
          <p:cNvSpPr txBox="1"/>
          <p:nvPr/>
        </p:nvSpPr>
        <p:spPr>
          <a:xfrm>
            <a:off x="6705600" y="2133600"/>
            <a:ext cx="609600" cy="685800"/>
          </a:xfrm>
          <a:prstGeom prst="rect">
            <a:avLst/>
          </a:prstGeom>
          <a:solidFill>
            <a:srgbClr val="9999FF"/>
          </a:solidFill>
          <a:ln w="9525" cap="flat" cmpd="sng">
            <a:solidFill>
              <a:schemeClr val="dk1"/>
            </a:solidFill>
            <a:prstDash val="solid"/>
            <a:miter lim="800000"/>
            <a:headEnd type="none" w="sm" len="sm"/>
            <a:tailEnd type="none" w="sm" len="sm"/>
          </a:ln>
          <a:effectLst>
            <a:outerShdw blurRad="63500" dist="107763" dir="2700000">
              <a:schemeClr val="lt2"/>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200"/>
              <a:buFont typeface="Times New Roman"/>
              <a:buNone/>
            </a:pPr>
            <a:r>
              <a:rPr lang="en-US" sz="1200" b="0" i="0" u="none">
                <a:solidFill>
                  <a:schemeClr val="dk1"/>
                </a:solidFill>
                <a:latin typeface="Times New Roman"/>
                <a:ea typeface="Times New Roman"/>
                <a:cs typeface="Times New Roman"/>
                <a:sym typeface="Times New Roman"/>
              </a:rPr>
              <a:t>User</a:t>
            </a:r>
            <a:endParaRPr/>
          </a:p>
          <a:p>
            <a:pPr marL="0" marR="0" lvl="0" indent="0" algn="ctr" rtl="0">
              <a:lnSpc>
                <a:spcPct val="100000"/>
              </a:lnSpc>
              <a:spcBef>
                <a:spcPts val="0"/>
              </a:spcBef>
              <a:spcAft>
                <a:spcPts val="0"/>
              </a:spcAft>
              <a:buClr>
                <a:schemeClr val="dk1"/>
              </a:buClr>
              <a:buSzPts val="1200"/>
              <a:buFont typeface="Times New Roman"/>
              <a:buNone/>
            </a:pPr>
            <a:r>
              <a:rPr lang="en-US" sz="1200" b="0" i="0" u="none">
                <a:solidFill>
                  <a:schemeClr val="dk1"/>
                </a:solidFill>
                <a:latin typeface="Times New Roman"/>
                <a:ea typeface="Times New Roman"/>
                <a:cs typeface="Times New Roman"/>
                <a:sym typeface="Times New Roman"/>
              </a:rPr>
              <a:t>n</a:t>
            </a:r>
            <a:endParaRPr/>
          </a:p>
        </p:txBody>
      </p:sp>
      <p:cxnSp>
        <p:nvCxnSpPr>
          <p:cNvPr id="212" name="Google Shape;212;p27"/>
          <p:cNvCxnSpPr/>
          <p:nvPr/>
        </p:nvCxnSpPr>
        <p:spPr>
          <a:xfrm>
            <a:off x="2133600" y="2819400"/>
            <a:ext cx="0" cy="457200"/>
          </a:xfrm>
          <a:prstGeom prst="straightConnector1">
            <a:avLst/>
          </a:prstGeom>
          <a:noFill/>
          <a:ln w="9525" cap="flat" cmpd="sng">
            <a:solidFill>
              <a:schemeClr val="dk1"/>
            </a:solidFill>
            <a:prstDash val="solid"/>
            <a:miter lim="800000"/>
            <a:headEnd type="triangle" w="med" len="med"/>
            <a:tailEnd type="triangle" w="med" len="med"/>
          </a:ln>
        </p:spPr>
      </p:cxnSp>
      <p:cxnSp>
        <p:nvCxnSpPr>
          <p:cNvPr id="213" name="Google Shape;213;p27"/>
          <p:cNvCxnSpPr/>
          <p:nvPr/>
        </p:nvCxnSpPr>
        <p:spPr>
          <a:xfrm>
            <a:off x="3352800" y="2895600"/>
            <a:ext cx="0" cy="381000"/>
          </a:xfrm>
          <a:prstGeom prst="straightConnector1">
            <a:avLst/>
          </a:prstGeom>
          <a:noFill/>
          <a:ln w="9525" cap="flat" cmpd="sng">
            <a:solidFill>
              <a:schemeClr val="dk1"/>
            </a:solidFill>
            <a:prstDash val="solid"/>
            <a:miter lim="800000"/>
            <a:headEnd type="triangle" w="med" len="med"/>
            <a:tailEnd type="triangle" w="med" len="med"/>
          </a:ln>
        </p:spPr>
      </p:cxnSp>
      <p:cxnSp>
        <p:nvCxnSpPr>
          <p:cNvPr id="214" name="Google Shape;214;p27"/>
          <p:cNvCxnSpPr/>
          <p:nvPr/>
        </p:nvCxnSpPr>
        <p:spPr>
          <a:xfrm>
            <a:off x="4648200" y="2895600"/>
            <a:ext cx="0" cy="381000"/>
          </a:xfrm>
          <a:prstGeom prst="straightConnector1">
            <a:avLst/>
          </a:prstGeom>
          <a:noFill/>
          <a:ln w="9525" cap="flat" cmpd="sng">
            <a:solidFill>
              <a:schemeClr val="dk1"/>
            </a:solidFill>
            <a:prstDash val="solid"/>
            <a:miter lim="800000"/>
            <a:headEnd type="triangle" w="med" len="med"/>
            <a:tailEnd type="triangle" w="med" len="med"/>
          </a:ln>
        </p:spPr>
      </p:cxnSp>
      <p:cxnSp>
        <p:nvCxnSpPr>
          <p:cNvPr id="215" name="Google Shape;215;p27"/>
          <p:cNvCxnSpPr/>
          <p:nvPr/>
        </p:nvCxnSpPr>
        <p:spPr>
          <a:xfrm>
            <a:off x="7086600" y="2895600"/>
            <a:ext cx="0" cy="381000"/>
          </a:xfrm>
          <a:prstGeom prst="straightConnector1">
            <a:avLst/>
          </a:prstGeom>
          <a:noFill/>
          <a:ln w="9525" cap="flat" cmpd="sng">
            <a:solidFill>
              <a:schemeClr val="dk1"/>
            </a:solidFill>
            <a:prstDash val="solid"/>
            <a:miter lim="800000"/>
            <a:headEnd type="triangle" w="med" len="med"/>
            <a:tailEnd type="triangle" w="med" len="med"/>
          </a:ln>
        </p:spPr>
      </p:cxnSp>
      <p:sp>
        <p:nvSpPr>
          <p:cNvPr id="216" name="Google Shape;216;p27"/>
          <p:cNvSpPr txBox="1"/>
          <p:nvPr/>
        </p:nvSpPr>
        <p:spPr>
          <a:xfrm>
            <a:off x="1584325" y="3313112"/>
            <a:ext cx="728662" cy="27463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Times New Roman"/>
              <a:buNone/>
            </a:pPr>
            <a:r>
              <a:rPr lang="en-US" sz="1200" b="0" i="0" u="none">
                <a:solidFill>
                  <a:schemeClr val="dk1"/>
                </a:solidFill>
                <a:latin typeface="Times New Roman"/>
                <a:ea typeface="Times New Roman"/>
                <a:cs typeface="Times New Roman"/>
                <a:sym typeface="Times New Roman"/>
              </a:rPr>
              <a:t>compiler</a:t>
            </a:r>
            <a:endParaRPr/>
          </a:p>
        </p:txBody>
      </p:sp>
      <p:sp>
        <p:nvSpPr>
          <p:cNvPr id="217" name="Google Shape;217;p27"/>
          <p:cNvSpPr txBox="1"/>
          <p:nvPr/>
        </p:nvSpPr>
        <p:spPr>
          <a:xfrm>
            <a:off x="2803525" y="3313112"/>
            <a:ext cx="795337" cy="27463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Times New Roman"/>
              <a:buNone/>
            </a:pPr>
            <a:r>
              <a:rPr lang="en-US" sz="1200" b="0" i="0" u="none">
                <a:solidFill>
                  <a:schemeClr val="dk1"/>
                </a:solidFill>
                <a:latin typeface="Times New Roman"/>
                <a:ea typeface="Times New Roman"/>
                <a:cs typeface="Times New Roman"/>
                <a:sym typeface="Times New Roman"/>
              </a:rPr>
              <a:t>assembler</a:t>
            </a:r>
            <a:endParaRPr/>
          </a:p>
        </p:txBody>
      </p:sp>
      <p:sp>
        <p:nvSpPr>
          <p:cNvPr id="218" name="Google Shape;218;p27"/>
          <p:cNvSpPr txBox="1"/>
          <p:nvPr/>
        </p:nvSpPr>
        <p:spPr>
          <a:xfrm>
            <a:off x="4267200" y="3352800"/>
            <a:ext cx="860425" cy="27463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Times New Roman"/>
              <a:buNone/>
            </a:pPr>
            <a:r>
              <a:rPr lang="en-US" sz="1200" b="0" i="0" u="none">
                <a:solidFill>
                  <a:schemeClr val="dk1"/>
                </a:solidFill>
                <a:latin typeface="Times New Roman"/>
                <a:ea typeface="Times New Roman"/>
                <a:cs typeface="Times New Roman"/>
                <a:sym typeface="Times New Roman"/>
              </a:rPr>
              <a:t>Text editor</a:t>
            </a:r>
            <a:endParaRPr/>
          </a:p>
        </p:txBody>
      </p:sp>
      <p:sp>
        <p:nvSpPr>
          <p:cNvPr id="219" name="Google Shape;219;p27"/>
          <p:cNvSpPr txBox="1"/>
          <p:nvPr/>
        </p:nvSpPr>
        <p:spPr>
          <a:xfrm>
            <a:off x="6461125" y="3313112"/>
            <a:ext cx="744537" cy="457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Times New Roman"/>
              <a:buNone/>
            </a:pPr>
            <a:r>
              <a:rPr lang="en-US" sz="1200" b="0" i="0" u="none">
                <a:solidFill>
                  <a:schemeClr val="dk1"/>
                </a:solidFill>
                <a:latin typeface="Times New Roman"/>
                <a:ea typeface="Times New Roman"/>
                <a:cs typeface="Times New Roman"/>
                <a:sym typeface="Times New Roman"/>
              </a:rPr>
              <a:t>Database</a:t>
            </a:r>
            <a:endParaRPr/>
          </a:p>
          <a:p>
            <a:pPr marL="0" marR="0" lvl="0" indent="0" algn="l" rtl="0">
              <a:lnSpc>
                <a:spcPct val="100000"/>
              </a:lnSpc>
              <a:spcBef>
                <a:spcPts val="0"/>
              </a:spcBef>
              <a:spcAft>
                <a:spcPts val="0"/>
              </a:spcAft>
              <a:buClr>
                <a:schemeClr val="dk1"/>
              </a:buClr>
              <a:buSzPts val="1200"/>
              <a:buFont typeface="Times New Roman"/>
              <a:buNone/>
            </a:pPr>
            <a:r>
              <a:rPr lang="en-US" sz="1200" b="0" i="0" u="none">
                <a:solidFill>
                  <a:schemeClr val="dk1"/>
                </a:solidFill>
                <a:latin typeface="Times New Roman"/>
                <a:ea typeface="Times New Roman"/>
                <a:cs typeface="Times New Roman"/>
                <a:sym typeface="Times New Roman"/>
              </a:rPr>
              <a:t>system</a:t>
            </a:r>
            <a:endParaRPr/>
          </a:p>
        </p:txBody>
      </p:sp>
      <p:sp>
        <p:nvSpPr>
          <p:cNvPr id="220" name="Google Shape;220;p27"/>
          <p:cNvSpPr txBox="1"/>
          <p:nvPr/>
        </p:nvSpPr>
        <p:spPr>
          <a:xfrm>
            <a:off x="5622925" y="2251075"/>
            <a:ext cx="412750" cy="457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2400"/>
              <a:buFont typeface="Times New Roman"/>
              <a:buNone/>
            </a:pPr>
            <a:r>
              <a:rPr lang="en-US" sz="2400" b="0" i="0" u="none">
                <a:solidFill>
                  <a:schemeClr val="dk1"/>
                </a:solidFill>
                <a:latin typeface="Times New Roman"/>
                <a:ea typeface="Times New Roman"/>
                <a:cs typeface="Times New Roman"/>
                <a:sym typeface="Times New Roman"/>
              </a:rPr>
              <a:t>...</a:t>
            </a:r>
            <a:endParaRPr/>
          </a:p>
        </p:txBody>
      </p:sp>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Shape 1033"/>
        <p:cNvGrpSpPr/>
        <p:nvPr/>
      </p:nvGrpSpPr>
      <p:grpSpPr>
        <a:xfrm>
          <a:off x="0" y="0"/>
          <a:ext cx="0" cy="0"/>
          <a:chOff x="0" y="0"/>
          <a:chExt cx="0" cy="0"/>
        </a:xfrm>
      </p:grpSpPr>
      <p:sp>
        <p:nvSpPr>
          <p:cNvPr id="1034" name="Google Shape;1034;p108"/>
          <p:cNvSpPr txBox="1">
            <a:spLocks noGrp="1"/>
          </p:cNvSpPr>
          <p:nvPr>
            <p:ph type="title"/>
          </p:nvPr>
        </p:nvSpPr>
        <p:spPr>
          <a:xfrm>
            <a:off x="381000" y="277812"/>
            <a:ext cx="8229600" cy="636587"/>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000000"/>
              </a:buClr>
              <a:buSzPts val="3600"/>
              <a:buFont typeface="Arial"/>
              <a:buNone/>
            </a:pPr>
            <a:r>
              <a:rPr lang="en-US" sz="3600" b="0" i="0" u="none">
                <a:solidFill>
                  <a:srgbClr val="000000"/>
                </a:solidFill>
                <a:latin typeface="Arial"/>
                <a:ea typeface="Arial"/>
                <a:cs typeface="Arial"/>
                <a:sym typeface="Arial"/>
              </a:rPr>
              <a:t>OS Structure - Simple Approach</a:t>
            </a:r>
            <a:endParaRPr/>
          </a:p>
        </p:txBody>
      </p:sp>
      <p:sp>
        <p:nvSpPr>
          <p:cNvPr id="1035" name="Google Shape;1035;p108"/>
          <p:cNvSpPr txBox="1">
            <a:spLocks noGrp="1"/>
          </p:cNvSpPr>
          <p:nvPr>
            <p:ph type="body" idx="1"/>
          </p:nvPr>
        </p:nvSpPr>
        <p:spPr>
          <a:xfrm>
            <a:off x="628650" y="1825625"/>
            <a:ext cx="7886700" cy="4351337"/>
          </a:xfrm>
          <a:prstGeom prst="rect">
            <a:avLst/>
          </a:prstGeom>
          <a:noFill/>
          <a:ln>
            <a:noFill/>
          </a:ln>
        </p:spPr>
        <p:txBody>
          <a:bodyPr spcFirstLastPara="1" wrap="square" lIns="91425" tIns="45700" rIns="91425" bIns="45700" anchor="t" anchorCtr="0">
            <a:noAutofit/>
          </a:bodyPr>
          <a:lstStyle/>
          <a:p>
            <a:pPr marL="171450" lvl="0" indent="-171450" algn="l" rtl="0">
              <a:lnSpc>
                <a:spcPct val="90000"/>
              </a:lnSpc>
              <a:spcBef>
                <a:spcPts val="0"/>
              </a:spcBef>
              <a:spcAft>
                <a:spcPts val="0"/>
              </a:spcAft>
              <a:buClr>
                <a:srgbClr val="000000"/>
              </a:buClr>
              <a:buSzPts val="2600"/>
              <a:buFont typeface="Arial"/>
              <a:buChar char="•"/>
            </a:pPr>
            <a:r>
              <a:rPr lang="en-US" sz="2600" b="0" i="0" u="none">
                <a:solidFill>
                  <a:srgbClr val="000000"/>
                </a:solidFill>
                <a:latin typeface="Arial"/>
                <a:ea typeface="Arial"/>
                <a:cs typeface="Arial"/>
                <a:sym typeface="Arial"/>
              </a:rPr>
              <a:t>MS-DOS  - provides a lot of functionality in little space.</a:t>
            </a:r>
            <a:endParaRPr sz="2800" b="0" i="0" u="none">
              <a:solidFill>
                <a:schemeClr val="dk1"/>
              </a:solidFill>
              <a:latin typeface="Tahoma"/>
              <a:ea typeface="Tahoma"/>
              <a:cs typeface="Tahoma"/>
              <a:sym typeface="Tahoma"/>
            </a:endParaRPr>
          </a:p>
          <a:p>
            <a:pPr marL="514350" lvl="1" indent="-171450" algn="l" rtl="0">
              <a:lnSpc>
                <a:spcPct val="90000"/>
              </a:lnSpc>
              <a:spcBef>
                <a:spcPts val="300"/>
              </a:spcBef>
              <a:spcAft>
                <a:spcPts val="0"/>
              </a:spcAft>
              <a:buClr>
                <a:srgbClr val="000000"/>
              </a:buClr>
              <a:buSzPts val="2200"/>
              <a:buFont typeface="Arial"/>
              <a:buChar char="•"/>
            </a:pPr>
            <a:r>
              <a:rPr lang="en-US" sz="2200" b="0" i="0" u="none">
                <a:solidFill>
                  <a:srgbClr val="000000"/>
                </a:solidFill>
                <a:latin typeface="Arial"/>
                <a:ea typeface="Arial"/>
                <a:cs typeface="Arial"/>
                <a:sym typeface="Arial"/>
              </a:rPr>
              <a:t>Not divided into modules, Interfaces and levels of functionality are not well separated</a:t>
            </a:r>
            <a:endParaRPr/>
          </a:p>
        </p:txBody>
      </p:sp>
      <p:pic>
        <p:nvPicPr>
          <p:cNvPr id="1036" name="Google Shape;1036;p108"/>
          <p:cNvPicPr preferRelativeResize="0"/>
          <p:nvPr/>
        </p:nvPicPr>
        <p:blipFill rotWithShape="1">
          <a:blip r:embed="rId3">
            <a:alphaModFix/>
          </a:blip>
          <a:srcRect l="11720" t="757" r="11528" b="758"/>
          <a:stretch/>
        </p:blipFill>
        <p:spPr>
          <a:xfrm>
            <a:off x="2992437" y="3692525"/>
            <a:ext cx="3008312" cy="2895600"/>
          </a:xfrm>
          <a:prstGeom prst="rect">
            <a:avLst/>
          </a:prstGeom>
          <a:noFill/>
          <a:ln w="38100" cap="flat" cmpd="dbl">
            <a:solidFill>
              <a:srgbClr val="CC6600"/>
            </a:solidFill>
            <a:prstDash val="solid"/>
            <a:miter lim="5243"/>
            <a:headEnd type="none" w="sm" len="sm"/>
            <a:tailEnd type="none" w="sm" len="sm"/>
          </a:ln>
        </p:spPr>
      </p:pic>
      <p:sp>
        <p:nvSpPr>
          <p:cNvPr id="1037" name="Google Shape;1037;p108"/>
          <p:cNvSpPr txBox="1"/>
          <p:nvPr/>
        </p:nvSpPr>
        <p:spPr>
          <a:xfrm>
            <a:off x="6457950" y="6356350"/>
            <a:ext cx="2057400" cy="365125"/>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800"/>
              <a:buFont typeface="Times New Roman"/>
              <a:buNone/>
            </a:pPr>
            <a:fld id="{00000000-1234-1234-1234-123412341234}" type="slidenum">
              <a:rPr lang="en-US" sz="1800" b="0" i="0" u="none">
                <a:solidFill>
                  <a:srgbClr val="000000"/>
                </a:solidFill>
                <a:latin typeface="Times New Roman"/>
                <a:ea typeface="Times New Roman"/>
                <a:cs typeface="Times New Roman"/>
                <a:sym typeface="Times New Roman"/>
              </a:rPr>
              <a:t>90</a:t>
            </a:fld>
            <a:endParaRPr/>
          </a:p>
        </p:txBody>
      </p:sp>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Shape 1045"/>
        <p:cNvGrpSpPr/>
        <p:nvPr/>
      </p:nvGrpSpPr>
      <p:grpSpPr>
        <a:xfrm>
          <a:off x="0" y="0"/>
          <a:ext cx="0" cy="0"/>
          <a:chOff x="0" y="0"/>
          <a:chExt cx="0" cy="0"/>
        </a:xfrm>
      </p:grpSpPr>
      <p:sp>
        <p:nvSpPr>
          <p:cNvPr id="1046" name="Google Shape;1046;p109"/>
          <p:cNvSpPr txBox="1">
            <a:spLocks noGrp="1"/>
          </p:cNvSpPr>
          <p:nvPr>
            <p:ph type="title"/>
          </p:nvPr>
        </p:nvSpPr>
        <p:spPr>
          <a:xfrm>
            <a:off x="628650" y="365125"/>
            <a:ext cx="7886700" cy="1325562"/>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2"/>
              </a:buClr>
              <a:buSzPts val="3600"/>
              <a:buFont typeface="Arial Black"/>
              <a:buNone/>
            </a:pPr>
            <a:r>
              <a:rPr lang="en-US" sz="3600" b="0" i="0" u="none">
                <a:solidFill>
                  <a:schemeClr val="dk2"/>
                </a:solidFill>
                <a:latin typeface="Arial Black"/>
                <a:ea typeface="Arial Black"/>
                <a:cs typeface="Arial Black"/>
                <a:sym typeface="Arial Black"/>
              </a:rPr>
              <a:t>Original </a:t>
            </a:r>
            <a:r>
              <a:rPr lang="en-US" sz="3300" b="0" i="0" u="none">
                <a:solidFill>
                  <a:srgbClr val="000000"/>
                </a:solidFill>
                <a:latin typeface="Arial"/>
                <a:ea typeface="Arial"/>
                <a:cs typeface="Arial"/>
                <a:sym typeface="Arial"/>
              </a:rPr>
              <a:t>UNIX System Structure</a:t>
            </a:r>
            <a:endParaRPr/>
          </a:p>
        </p:txBody>
      </p:sp>
      <p:sp>
        <p:nvSpPr>
          <p:cNvPr id="1047" name="Google Shape;1047;p109"/>
          <p:cNvSpPr txBox="1">
            <a:spLocks noGrp="1"/>
          </p:cNvSpPr>
          <p:nvPr>
            <p:ph type="body" idx="1"/>
          </p:nvPr>
        </p:nvSpPr>
        <p:spPr>
          <a:xfrm>
            <a:off x="628650" y="1520825"/>
            <a:ext cx="8153400" cy="4351337"/>
          </a:xfrm>
          <a:prstGeom prst="rect">
            <a:avLst/>
          </a:prstGeom>
          <a:noFill/>
          <a:ln>
            <a:noFill/>
          </a:ln>
        </p:spPr>
        <p:txBody>
          <a:bodyPr spcFirstLastPara="1" wrap="square" lIns="91425" tIns="45700" rIns="91425" bIns="45700" anchor="t" anchorCtr="0">
            <a:noAutofit/>
          </a:bodyPr>
          <a:lstStyle/>
          <a:p>
            <a:pPr marL="171450" lvl="0" indent="-171450" algn="l" rtl="0">
              <a:lnSpc>
                <a:spcPct val="90000"/>
              </a:lnSpc>
              <a:spcBef>
                <a:spcPts val="0"/>
              </a:spcBef>
              <a:spcAft>
                <a:spcPts val="0"/>
              </a:spcAft>
              <a:buClr>
                <a:srgbClr val="000000"/>
              </a:buClr>
              <a:buSzPts val="2600"/>
              <a:buFont typeface="Arial"/>
              <a:buChar char="•"/>
            </a:pPr>
            <a:r>
              <a:rPr lang="en-US" sz="2600" b="0" i="0" u="none">
                <a:solidFill>
                  <a:schemeClr val="dk1"/>
                </a:solidFill>
                <a:latin typeface="Tahoma"/>
                <a:ea typeface="Tahoma"/>
                <a:cs typeface="Tahoma"/>
                <a:sym typeface="Tahoma"/>
              </a:rPr>
              <a:t>L</a:t>
            </a:r>
            <a:r>
              <a:rPr lang="en-US" sz="2600" b="0" i="0" u="none">
                <a:solidFill>
                  <a:srgbClr val="000000"/>
                </a:solidFill>
                <a:latin typeface="Arial"/>
                <a:ea typeface="Arial"/>
                <a:cs typeface="Arial"/>
                <a:sym typeface="Arial"/>
              </a:rPr>
              <a:t>imited structuring, has 2 separable parts</a:t>
            </a:r>
            <a:endParaRPr sz="2800" b="0" i="0" u="none">
              <a:solidFill>
                <a:schemeClr val="dk1"/>
              </a:solidFill>
              <a:latin typeface="Tahoma"/>
              <a:ea typeface="Tahoma"/>
              <a:cs typeface="Tahoma"/>
              <a:sym typeface="Tahoma"/>
            </a:endParaRPr>
          </a:p>
          <a:p>
            <a:pPr marL="514350" lvl="1" indent="-171450" algn="l" rtl="0">
              <a:lnSpc>
                <a:spcPct val="90000"/>
              </a:lnSpc>
              <a:spcBef>
                <a:spcPts val="300"/>
              </a:spcBef>
              <a:spcAft>
                <a:spcPts val="0"/>
              </a:spcAft>
              <a:buClr>
                <a:srgbClr val="000000"/>
              </a:buClr>
              <a:buSzPts val="2200"/>
              <a:buFont typeface="Arial"/>
              <a:buChar char="•"/>
            </a:pPr>
            <a:r>
              <a:rPr lang="en-US" sz="2200" b="0" i="0" u="none">
                <a:solidFill>
                  <a:srgbClr val="000000"/>
                </a:solidFill>
                <a:latin typeface="Arial"/>
                <a:ea typeface="Arial"/>
                <a:cs typeface="Arial"/>
                <a:sym typeface="Arial"/>
              </a:rPr>
              <a:t>Systems programs</a:t>
            </a:r>
            <a:endParaRPr sz="2400" b="0" i="0" u="none">
              <a:solidFill>
                <a:schemeClr val="dk1"/>
              </a:solidFill>
              <a:latin typeface="Tahoma"/>
              <a:ea typeface="Tahoma"/>
              <a:cs typeface="Tahoma"/>
              <a:sym typeface="Tahoma"/>
            </a:endParaRPr>
          </a:p>
          <a:p>
            <a:pPr marL="514350" lvl="1" indent="-171450" algn="l" rtl="0">
              <a:lnSpc>
                <a:spcPct val="90000"/>
              </a:lnSpc>
              <a:spcBef>
                <a:spcPts val="300"/>
              </a:spcBef>
              <a:spcAft>
                <a:spcPts val="0"/>
              </a:spcAft>
              <a:buClr>
                <a:srgbClr val="000000"/>
              </a:buClr>
              <a:buSzPts val="2200"/>
              <a:buFont typeface="Arial"/>
              <a:buChar char="•"/>
            </a:pPr>
            <a:r>
              <a:rPr lang="en-US" sz="2200" b="0" i="0" u="none">
                <a:solidFill>
                  <a:srgbClr val="000000"/>
                </a:solidFill>
                <a:latin typeface="Arial"/>
                <a:ea typeface="Arial"/>
                <a:cs typeface="Arial"/>
                <a:sym typeface="Arial"/>
              </a:rPr>
              <a:t>Kernel </a:t>
            </a:r>
            <a:endParaRPr sz="2400" b="0" i="0" u="none">
              <a:solidFill>
                <a:schemeClr val="dk1"/>
              </a:solidFill>
              <a:latin typeface="Tahoma"/>
              <a:ea typeface="Tahoma"/>
              <a:cs typeface="Tahoma"/>
              <a:sym typeface="Tahoma"/>
            </a:endParaRPr>
          </a:p>
          <a:p>
            <a:pPr marL="857250" lvl="2" indent="-171450" algn="l" rtl="0">
              <a:lnSpc>
                <a:spcPct val="90000"/>
              </a:lnSpc>
              <a:spcBef>
                <a:spcPts val="300"/>
              </a:spcBef>
              <a:spcAft>
                <a:spcPts val="0"/>
              </a:spcAft>
              <a:buClr>
                <a:srgbClr val="000000"/>
              </a:buClr>
              <a:buSzPts val="1500"/>
              <a:buFont typeface="Arial"/>
              <a:buChar char="•"/>
            </a:pPr>
            <a:r>
              <a:rPr lang="en-US" sz="1500" b="0" i="0" u="none">
                <a:solidFill>
                  <a:srgbClr val="000000"/>
                </a:solidFill>
                <a:latin typeface="Arial"/>
                <a:ea typeface="Arial"/>
                <a:cs typeface="Arial"/>
                <a:sym typeface="Arial"/>
              </a:rPr>
              <a:t>everything below system call interface and above physical hardware.</a:t>
            </a:r>
            <a:endParaRPr sz="2000" b="0" i="0" u="none">
              <a:solidFill>
                <a:schemeClr val="dk1"/>
              </a:solidFill>
              <a:latin typeface="Tahoma"/>
              <a:ea typeface="Tahoma"/>
              <a:cs typeface="Tahoma"/>
              <a:sym typeface="Tahoma"/>
            </a:endParaRPr>
          </a:p>
          <a:p>
            <a:pPr marL="857250" lvl="2" indent="-171450" algn="l" rtl="0">
              <a:lnSpc>
                <a:spcPct val="90000"/>
              </a:lnSpc>
              <a:spcBef>
                <a:spcPts val="300"/>
              </a:spcBef>
              <a:spcAft>
                <a:spcPts val="0"/>
              </a:spcAft>
              <a:buClr>
                <a:srgbClr val="000000"/>
              </a:buClr>
              <a:buSzPts val="1500"/>
              <a:buFont typeface="Arial"/>
              <a:buChar char="•"/>
            </a:pPr>
            <a:r>
              <a:rPr lang="en-US" sz="1500" b="0" i="0" u="none">
                <a:solidFill>
                  <a:srgbClr val="000000"/>
                </a:solidFill>
                <a:latin typeface="Arial"/>
                <a:ea typeface="Arial"/>
                <a:cs typeface="Arial"/>
                <a:sym typeface="Arial"/>
              </a:rPr>
              <a:t>Filesystem, CPU scheduling, memory management</a:t>
            </a:r>
            <a:endParaRPr sz="2000" b="0" i="0" u="none">
              <a:solidFill>
                <a:schemeClr val="dk1"/>
              </a:solidFill>
              <a:latin typeface="Tahoma"/>
              <a:ea typeface="Tahoma"/>
              <a:cs typeface="Tahoma"/>
              <a:sym typeface="Tahoma"/>
            </a:endParaRPr>
          </a:p>
          <a:p>
            <a:pPr marL="342900" lvl="0" indent="-215900" algn="l" rtl="0">
              <a:spcBef>
                <a:spcPts val="400"/>
              </a:spcBef>
              <a:spcAft>
                <a:spcPts val="0"/>
              </a:spcAft>
              <a:buSzPts val="2000"/>
              <a:buNone/>
            </a:pPr>
            <a:endParaRPr sz="2000" b="0" i="0" u="none">
              <a:solidFill>
                <a:schemeClr val="dk1"/>
              </a:solidFill>
              <a:latin typeface="Tahoma"/>
              <a:ea typeface="Tahoma"/>
              <a:cs typeface="Tahoma"/>
              <a:sym typeface="Tahoma"/>
            </a:endParaRPr>
          </a:p>
        </p:txBody>
      </p:sp>
      <p:sp>
        <p:nvSpPr>
          <p:cNvPr id="1048" name="Google Shape;1048;p109"/>
          <p:cNvSpPr txBox="1"/>
          <p:nvPr/>
        </p:nvSpPr>
        <p:spPr>
          <a:xfrm>
            <a:off x="6457950" y="6356350"/>
            <a:ext cx="2057400" cy="365125"/>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800"/>
              <a:buFont typeface="Times New Roman"/>
              <a:buNone/>
            </a:pPr>
            <a:fld id="{00000000-1234-1234-1234-123412341234}" type="slidenum">
              <a:rPr lang="en-US" sz="1800" b="0" i="0" u="none">
                <a:solidFill>
                  <a:srgbClr val="000000"/>
                </a:solidFill>
                <a:latin typeface="Times New Roman"/>
                <a:ea typeface="Times New Roman"/>
                <a:cs typeface="Times New Roman"/>
                <a:sym typeface="Times New Roman"/>
              </a:rPr>
              <a:t>91</a:t>
            </a:fld>
            <a:endParaRPr/>
          </a:p>
        </p:txBody>
      </p:sp>
      <p:pic>
        <p:nvPicPr>
          <p:cNvPr id="1049" name="Google Shape;1049;p109"/>
          <p:cNvPicPr preferRelativeResize="0"/>
          <p:nvPr/>
        </p:nvPicPr>
        <p:blipFill rotWithShape="1">
          <a:blip r:embed="rId3">
            <a:alphaModFix/>
          </a:blip>
          <a:srcRect/>
          <a:stretch/>
        </p:blipFill>
        <p:spPr>
          <a:xfrm>
            <a:off x="1731962" y="3435350"/>
            <a:ext cx="5270500" cy="3203575"/>
          </a:xfrm>
          <a:prstGeom prst="rect">
            <a:avLst/>
          </a:prstGeom>
          <a:noFill/>
          <a:ln>
            <a:noFill/>
          </a:ln>
        </p:spPr>
      </p:pic>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Shape 1053"/>
        <p:cNvGrpSpPr/>
        <p:nvPr/>
      </p:nvGrpSpPr>
      <p:grpSpPr>
        <a:xfrm>
          <a:off x="0" y="0"/>
          <a:ext cx="0" cy="0"/>
          <a:chOff x="0" y="0"/>
          <a:chExt cx="0" cy="0"/>
        </a:xfrm>
      </p:grpSpPr>
      <p:sp>
        <p:nvSpPr>
          <p:cNvPr id="1054" name="Google Shape;1054;p110"/>
          <p:cNvSpPr txBox="1">
            <a:spLocks noGrp="1"/>
          </p:cNvSpPr>
          <p:nvPr>
            <p:ph type="title"/>
          </p:nvPr>
        </p:nvSpPr>
        <p:spPr>
          <a:xfrm>
            <a:off x="381000" y="277812"/>
            <a:ext cx="8229600" cy="636587"/>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000000"/>
              </a:buClr>
              <a:buSzPts val="3300"/>
              <a:buFont typeface="Arial"/>
              <a:buNone/>
            </a:pPr>
            <a:r>
              <a:rPr lang="en-US" sz="3300" b="0" i="0" u="none">
                <a:solidFill>
                  <a:srgbClr val="000000"/>
                </a:solidFill>
                <a:latin typeface="Arial"/>
                <a:ea typeface="Arial"/>
                <a:cs typeface="Arial"/>
                <a:sym typeface="Arial"/>
              </a:rPr>
              <a:t>Layered OS Structure</a:t>
            </a:r>
            <a:endParaRPr/>
          </a:p>
        </p:txBody>
      </p:sp>
      <p:sp>
        <p:nvSpPr>
          <p:cNvPr id="1055" name="Google Shape;1055;p110"/>
          <p:cNvSpPr txBox="1">
            <a:spLocks noGrp="1"/>
          </p:cNvSpPr>
          <p:nvPr>
            <p:ph type="body" idx="1"/>
          </p:nvPr>
        </p:nvSpPr>
        <p:spPr>
          <a:xfrm>
            <a:off x="628650" y="1825625"/>
            <a:ext cx="3886200" cy="4351337"/>
          </a:xfrm>
          <a:prstGeom prst="rect">
            <a:avLst/>
          </a:prstGeom>
          <a:noFill/>
          <a:ln>
            <a:noFill/>
          </a:ln>
        </p:spPr>
        <p:txBody>
          <a:bodyPr spcFirstLastPara="1" wrap="square" lIns="91425" tIns="45700" rIns="91425" bIns="45700" anchor="t" anchorCtr="0">
            <a:noAutofit/>
          </a:bodyPr>
          <a:lstStyle/>
          <a:p>
            <a:pPr marL="171450" lvl="0" indent="-171450" algn="l" rtl="0">
              <a:lnSpc>
                <a:spcPct val="90000"/>
              </a:lnSpc>
              <a:spcBef>
                <a:spcPts val="0"/>
              </a:spcBef>
              <a:spcAft>
                <a:spcPts val="0"/>
              </a:spcAft>
              <a:buClr>
                <a:srgbClr val="000000"/>
              </a:buClr>
              <a:buSzPts val="2200"/>
              <a:buFont typeface="Arial"/>
              <a:buChar char="•"/>
            </a:pPr>
            <a:r>
              <a:rPr lang="en-US" sz="2200" b="0" i="0" u="none">
                <a:solidFill>
                  <a:srgbClr val="000000"/>
                </a:solidFill>
                <a:latin typeface="Arial"/>
                <a:ea typeface="Arial"/>
                <a:cs typeface="Arial"/>
                <a:sym typeface="Arial"/>
              </a:rPr>
              <a:t>OS divided into number of layers - bottom layer is hardware, highest layer is the user interface.</a:t>
            </a:r>
            <a:endParaRPr sz="2800" b="0" i="0" u="none">
              <a:solidFill>
                <a:schemeClr val="dk1"/>
              </a:solidFill>
              <a:latin typeface="Tahoma"/>
              <a:ea typeface="Tahoma"/>
              <a:cs typeface="Tahoma"/>
              <a:sym typeface="Tahoma"/>
            </a:endParaRPr>
          </a:p>
          <a:p>
            <a:pPr marL="171450" lvl="0" indent="-171450" algn="l" rtl="0">
              <a:lnSpc>
                <a:spcPct val="90000"/>
              </a:lnSpc>
              <a:spcBef>
                <a:spcPts val="700"/>
              </a:spcBef>
              <a:spcAft>
                <a:spcPts val="0"/>
              </a:spcAft>
              <a:buSzPts val="2200"/>
              <a:buNone/>
            </a:pPr>
            <a:endParaRPr sz="2200" b="0" i="0" u="none">
              <a:solidFill>
                <a:srgbClr val="000000"/>
              </a:solidFill>
              <a:latin typeface="Arial"/>
              <a:ea typeface="Arial"/>
              <a:cs typeface="Arial"/>
              <a:sym typeface="Arial"/>
            </a:endParaRPr>
          </a:p>
          <a:p>
            <a:pPr marL="171450" lvl="0" indent="-171450" algn="l" rtl="0">
              <a:lnSpc>
                <a:spcPct val="90000"/>
              </a:lnSpc>
              <a:spcBef>
                <a:spcPts val="700"/>
              </a:spcBef>
              <a:spcAft>
                <a:spcPts val="0"/>
              </a:spcAft>
              <a:buClr>
                <a:srgbClr val="000000"/>
              </a:buClr>
              <a:buSzPts val="2200"/>
              <a:buFont typeface="Arial"/>
              <a:buChar char="•"/>
            </a:pPr>
            <a:r>
              <a:rPr lang="en-US" sz="2200" b="0" i="0" u="none">
                <a:solidFill>
                  <a:srgbClr val="000000"/>
                </a:solidFill>
                <a:latin typeface="Arial"/>
                <a:ea typeface="Arial"/>
                <a:cs typeface="Arial"/>
                <a:sym typeface="Arial"/>
              </a:rPr>
              <a:t>Each layer uses functions and services of only lower-level layers.</a:t>
            </a:r>
            <a:endParaRPr sz="2800" b="0" i="0" u="none">
              <a:solidFill>
                <a:schemeClr val="dk1"/>
              </a:solidFill>
              <a:latin typeface="Tahoma"/>
              <a:ea typeface="Tahoma"/>
              <a:cs typeface="Tahoma"/>
              <a:sym typeface="Tahoma"/>
            </a:endParaRPr>
          </a:p>
          <a:p>
            <a:pPr marL="171450" lvl="0" indent="-171450" algn="l" rtl="0">
              <a:lnSpc>
                <a:spcPct val="90000"/>
              </a:lnSpc>
              <a:spcBef>
                <a:spcPts val="700"/>
              </a:spcBef>
              <a:spcAft>
                <a:spcPts val="0"/>
              </a:spcAft>
              <a:buSzPts val="2200"/>
              <a:buNone/>
            </a:pPr>
            <a:endParaRPr sz="2200" b="0" i="0" u="none">
              <a:solidFill>
                <a:srgbClr val="000000"/>
              </a:solidFill>
              <a:latin typeface="Arial"/>
              <a:ea typeface="Arial"/>
              <a:cs typeface="Arial"/>
              <a:sym typeface="Arial"/>
            </a:endParaRPr>
          </a:p>
          <a:p>
            <a:pPr marL="171450" lvl="0" indent="-171450" algn="l" rtl="0">
              <a:lnSpc>
                <a:spcPct val="90000"/>
              </a:lnSpc>
              <a:spcBef>
                <a:spcPts val="700"/>
              </a:spcBef>
              <a:spcAft>
                <a:spcPts val="0"/>
              </a:spcAft>
              <a:buClr>
                <a:srgbClr val="000000"/>
              </a:buClr>
              <a:buSzPts val="2200"/>
              <a:buFont typeface="Arial"/>
              <a:buChar char="•"/>
            </a:pPr>
            <a:r>
              <a:rPr lang="en-US" sz="2200" b="0" i="0" u="none">
                <a:solidFill>
                  <a:srgbClr val="000000"/>
                </a:solidFill>
                <a:latin typeface="Arial"/>
                <a:ea typeface="Arial"/>
                <a:cs typeface="Arial"/>
                <a:sym typeface="Arial"/>
              </a:rPr>
              <a:t>THE Operating System and Linux Kernel has successive layers of abstraction.</a:t>
            </a:r>
            <a:endParaRPr/>
          </a:p>
        </p:txBody>
      </p:sp>
      <p:pic>
        <p:nvPicPr>
          <p:cNvPr id="1056" name="Google Shape;1056;p110" descr="img4"/>
          <p:cNvPicPr preferRelativeResize="0"/>
          <p:nvPr/>
        </p:nvPicPr>
        <p:blipFill rotWithShape="1">
          <a:blip r:embed="rId3">
            <a:alphaModFix/>
          </a:blip>
          <a:srcRect/>
          <a:stretch/>
        </p:blipFill>
        <p:spPr>
          <a:xfrm>
            <a:off x="5105400" y="1752600"/>
            <a:ext cx="3276600" cy="2033587"/>
          </a:xfrm>
          <a:prstGeom prst="rect">
            <a:avLst/>
          </a:prstGeom>
          <a:noFill/>
          <a:ln>
            <a:noFill/>
          </a:ln>
        </p:spPr>
      </p:pic>
      <p:sp>
        <p:nvSpPr>
          <p:cNvPr id="1057" name="Google Shape;1057;p110"/>
          <p:cNvSpPr txBox="1"/>
          <p:nvPr/>
        </p:nvSpPr>
        <p:spPr>
          <a:xfrm>
            <a:off x="6457950" y="6356350"/>
            <a:ext cx="2057400" cy="365125"/>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800"/>
              <a:buFont typeface="Times New Roman"/>
              <a:buNone/>
            </a:pPr>
            <a:fld id="{00000000-1234-1234-1234-123412341234}" type="slidenum">
              <a:rPr lang="en-US" sz="1800" b="0" i="0" u="none">
                <a:solidFill>
                  <a:srgbClr val="000000"/>
                </a:solidFill>
                <a:latin typeface="Times New Roman"/>
                <a:ea typeface="Times New Roman"/>
                <a:cs typeface="Times New Roman"/>
                <a:sym typeface="Times New Roman"/>
              </a:rPr>
              <a:t>92</a:t>
            </a:fld>
            <a:endParaRPr/>
          </a:p>
        </p:txBody>
      </p:sp>
      <p:pic>
        <p:nvPicPr>
          <p:cNvPr id="1058" name="Google Shape;1058;p110"/>
          <p:cNvPicPr preferRelativeResize="0"/>
          <p:nvPr/>
        </p:nvPicPr>
        <p:blipFill rotWithShape="1">
          <a:blip r:embed="rId4">
            <a:alphaModFix/>
          </a:blip>
          <a:srcRect l="13087" t="708" r="13086" b="708"/>
          <a:stretch/>
        </p:blipFill>
        <p:spPr>
          <a:xfrm>
            <a:off x="5562600" y="4038600"/>
            <a:ext cx="2590800" cy="2286000"/>
          </a:xfrm>
          <a:prstGeom prst="rect">
            <a:avLst/>
          </a:prstGeom>
          <a:noFill/>
          <a:ln w="38100" cap="flat" cmpd="dbl">
            <a:solidFill>
              <a:srgbClr val="CC6600"/>
            </a:solidFill>
            <a:prstDash val="solid"/>
            <a:miter lim="5243"/>
            <a:headEnd type="none" w="sm" len="sm"/>
            <a:tailEnd type="none" w="sm" len="sm"/>
          </a:ln>
        </p:spPr>
      </p:pic>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Shape 1062"/>
        <p:cNvGrpSpPr/>
        <p:nvPr/>
      </p:nvGrpSpPr>
      <p:grpSpPr>
        <a:xfrm>
          <a:off x="0" y="0"/>
          <a:ext cx="0" cy="0"/>
          <a:chOff x="0" y="0"/>
          <a:chExt cx="0" cy="0"/>
        </a:xfrm>
      </p:grpSpPr>
      <p:sp>
        <p:nvSpPr>
          <p:cNvPr id="1063" name="Google Shape;1063;p111"/>
          <p:cNvSpPr txBox="1">
            <a:spLocks noGrp="1"/>
          </p:cNvSpPr>
          <p:nvPr>
            <p:ph type="title"/>
          </p:nvPr>
        </p:nvSpPr>
        <p:spPr>
          <a:xfrm>
            <a:off x="628650" y="365125"/>
            <a:ext cx="7886700" cy="1325562"/>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2"/>
              </a:buClr>
              <a:buSzPts val="3600"/>
              <a:buFont typeface="Arial Black"/>
              <a:buNone/>
            </a:pPr>
            <a:r>
              <a:rPr lang="en-US" sz="3600" b="0" i="0" u="none">
                <a:solidFill>
                  <a:schemeClr val="dk2"/>
                </a:solidFill>
                <a:latin typeface="Arial Black"/>
                <a:ea typeface="Arial Black"/>
                <a:cs typeface="Arial Black"/>
                <a:sym typeface="Arial Black"/>
              </a:rPr>
              <a:t>Monolithic vs. </a:t>
            </a:r>
            <a:r>
              <a:rPr lang="en-US" sz="3600" b="0" i="0" u="none">
                <a:solidFill>
                  <a:srgbClr val="000000"/>
                </a:solidFill>
                <a:latin typeface="Arial"/>
                <a:ea typeface="Arial"/>
                <a:cs typeface="Arial"/>
                <a:sym typeface="Arial"/>
              </a:rPr>
              <a:t>Microkernel </a:t>
            </a:r>
            <a:r>
              <a:rPr lang="en-US" sz="3600" b="0" i="0" u="none">
                <a:solidFill>
                  <a:schemeClr val="dk2"/>
                </a:solidFill>
                <a:latin typeface="Arial Black"/>
                <a:ea typeface="Arial Black"/>
                <a:cs typeface="Arial Black"/>
                <a:sym typeface="Arial Black"/>
              </a:rPr>
              <a:t>OS</a:t>
            </a:r>
            <a:r>
              <a:rPr lang="en-US" sz="3600" b="0" i="0" u="none">
                <a:solidFill>
                  <a:srgbClr val="000000"/>
                </a:solidFill>
                <a:latin typeface="Arial"/>
                <a:ea typeface="Arial"/>
                <a:cs typeface="Arial"/>
                <a:sym typeface="Arial"/>
              </a:rPr>
              <a:t> </a:t>
            </a:r>
            <a:endParaRPr/>
          </a:p>
        </p:txBody>
      </p:sp>
      <p:sp>
        <p:nvSpPr>
          <p:cNvPr id="1064" name="Google Shape;1064;p111"/>
          <p:cNvSpPr txBox="1">
            <a:spLocks noGrp="1"/>
          </p:cNvSpPr>
          <p:nvPr>
            <p:ph type="body" idx="1"/>
          </p:nvPr>
        </p:nvSpPr>
        <p:spPr>
          <a:xfrm>
            <a:off x="228600" y="1447800"/>
            <a:ext cx="8686800" cy="5410200"/>
          </a:xfrm>
          <a:prstGeom prst="rect">
            <a:avLst/>
          </a:prstGeom>
          <a:noFill/>
          <a:ln>
            <a:noFill/>
          </a:ln>
        </p:spPr>
        <p:txBody>
          <a:bodyPr spcFirstLastPara="1" wrap="square" lIns="91425" tIns="45700" rIns="91425" bIns="45700" anchor="t" anchorCtr="0">
            <a:noAutofit/>
          </a:bodyPr>
          <a:lstStyle/>
          <a:p>
            <a:pPr marL="171450" lvl="0" indent="0" algn="l" rtl="0">
              <a:lnSpc>
                <a:spcPct val="80000"/>
              </a:lnSpc>
              <a:spcBef>
                <a:spcPts val="0"/>
              </a:spcBef>
              <a:spcAft>
                <a:spcPts val="0"/>
              </a:spcAft>
              <a:buClr>
                <a:srgbClr val="000000"/>
              </a:buClr>
              <a:buSzPts val="2800"/>
              <a:buFont typeface="Arial"/>
              <a:buNone/>
            </a:pPr>
            <a:endParaRPr sz="2800" b="0" i="0" u="none">
              <a:solidFill>
                <a:schemeClr val="dk1"/>
              </a:solidFill>
              <a:latin typeface="Tahoma"/>
              <a:ea typeface="Tahoma"/>
              <a:cs typeface="Tahoma"/>
              <a:sym typeface="Tahoma"/>
            </a:endParaRPr>
          </a:p>
          <a:p>
            <a:pPr marL="171450" lvl="0" indent="-171450" algn="l" rtl="0">
              <a:lnSpc>
                <a:spcPct val="80000"/>
              </a:lnSpc>
              <a:spcBef>
                <a:spcPts val="0"/>
              </a:spcBef>
              <a:spcAft>
                <a:spcPts val="0"/>
              </a:spcAft>
              <a:buClr>
                <a:srgbClr val="000000"/>
              </a:buClr>
              <a:buSzPts val="2400"/>
              <a:buFont typeface="Arial"/>
              <a:buChar char="•"/>
            </a:pPr>
            <a:r>
              <a:rPr lang="en-US" sz="2400" b="0" i="0" u="none">
                <a:solidFill>
                  <a:schemeClr val="dk1"/>
                </a:solidFill>
                <a:latin typeface="Tahoma"/>
                <a:ea typeface="Tahoma"/>
                <a:cs typeface="Tahoma"/>
                <a:sym typeface="Tahoma"/>
              </a:rPr>
              <a:t>Monolithic OSes have large kernels with a lot of components</a:t>
            </a:r>
            <a:endParaRPr/>
          </a:p>
          <a:p>
            <a:pPr marL="514350" lvl="1" indent="-171450" algn="l" rtl="0">
              <a:lnSpc>
                <a:spcPct val="80000"/>
              </a:lnSpc>
              <a:spcBef>
                <a:spcPts val="0"/>
              </a:spcBef>
              <a:spcAft>
                <a:spcPts val="0"/>
              </a:spcAft>
              <a:buClr>
                <a:srgbClr val="000000"/>
              </a:buClr>
              <a:buSzPts val="2000"/>
              <a:buFont typeface="Arial"/>
              <a:buChar char="•"/>
            </a:pPr>
            <a:r>
              <a:rPr lang="en-US" sz="2000" b="0" i="0" u="none">
                <a:solidFill>
                  <a:schemeClr val="dk1"/>
                </a:solidFill>
                <a:latin typeface="Tahoma"/>
                <a:ea typeface="Tahoma"/>
                <a:cs typeface="Tahoma"/>
                <a:sym typeface="Tahoma"/>
              </a:rPr>
              <a:t>Linux, Windows, Mac</a:t>
            </a:r>
            <a:endParaRPr/>
          </a:p>
          <a:p>
            <a:pPr marL="514350" lvl="1" indent="-171450" algn="l" rtl="0">
              <a:lnSpc>
                <a:spcPct val="80000"/>
              </a:lnSpc>
              <a:spcBef>
                <a:spcPts val="0"/>
              </a:spcBef>
              <a:spcAft>
                <a:spcPts val="0"/>
              </a:spcAft>
              <a:buSzPts val="2000"/>
              <a:buNone/>
            </a:pPr>
            <a:endParaRPr sz="2000" b="0" i="0" u="none">
              <a:solidFill>
                <a:schemeClr val="dk1"/>
              </a:solidFill>
              <a:latin typeface="Tahoma"/>
              <a:ea typeface="Tahoma"/>
              <a:cs typeface="Tahoma"/>
              <a:sym typeface="Tahoma"/>
            </a:endParaRPr>
          </a:p>
          <a:p>
            <a:pPr marL="171450" lvl="0" indent="-171450" algn="l" rtl="0">
              <a:lnSpc>
                <a:spcPct val="80000"/>
              </a:lnSpc>
              <a:spcBef>
                <a:spcPts val="0"/>
              </a:spcBef>
              <a:spcAft>
                <a:spcPts val="0"/>
              </a:spcAft>
              <a:buClr>
                <a:srgbClr val="000000"/>
              </a:buClr>
              <a:buSzPts val="2400"/>
              <a:buFont typeface="Arial"/>
              <a:buChar char="•"/>
            </a:pPr>
            <a:r>
              <a:rPr lang="en-US" sz="2400" b="0" i="0" u="none">
                <a:solidFill>
                  <a:schemeClr val="dk1"/>
                </a:solidFill>
                <a:latin typeface="Tahoma"/>
                <a:ea typeface="Tahoma"/>
                <a:cs typeface="Tahoma"/>
                <a:sym typeface="Tahoma"/>
              </a:rPr>
              <a:t>Microkernels m</a:t>
            </a:r>
            <a:r>
              <a:rPr lang="en-US" sz="2000" b="0" i="0" u="none">
                <a:solidFill>
                  <a:srgbClr val="000000"/>
                </a:solidFill>
                <a:latin typeface="Arial"/>
                <a:ea typeface="Arial"/>
                <a:cs typeface="Arial"/>
                <a:sym typeface="Arial"/>
              </a:rPr>
              <a:t>oves as much from the kernel into “</a:t>
            </a:r>
            <a:r>
              <a:rPr lang="en-US" sz="2000" b="0" i="1" u="none">
                <a:solidFill>
                  <a:srgbClr val="000000"/>
                </a:solidFill>
                <a:latin typeface="Arial"/>
                <a:ea typeface="Arial"/>
                <a:cs typeface="Arial"/>
                <a:sym typeface="Arial"/>
              </a:rPr>
              <a:t>user</a:t>
            </a:r>
            <a:r>
              <a:rPr lang="en-US" sz="2000" b="0" i="0" u="none">
                <a:solidFill>
                  <a:srgbClr val="000000"/>
                </a:solidFill>
                <a:latin typeface="Arial"/>
                <a:ea typeface="Arial"/>
                <a:cs typeface="Arial"/>
                <a:sym typeface="Arial"/>
              </a:rPr>
              <a:t>” space</a:t>
            </a:r>
            <a:endParaRPr sz="2400" b="0" i="0" u="none">
              <a:solidFill>
                <a:schemeClr val="dk1"/>
              </a:solidFill>
              <a:latin typeface="Tahoma"/>
              <a:ea typeface="Tahoma"/>
              <a:cs typeface="Tahoma"/>
              <a:sym typeface="Tahoma"/>
            </a:endParaRPr>
          </a:p>
          <a:p>
            <a:pPr marL="514350" lvl="1" indent="-171450" algn="l" rtl="0">
              <a:lnSpc>
                <a:spcPct val="80000"/>
              </a:lnSpc>
              <a:spcBef>
                <a:spcPts val="300"/>
              </a:spcBef>
              <a:spcAft>
                <a:spcPts val="0"/>
              </a:spcAft>
              <a:buClr>
                <a:srgbClr val="000000"/>
              </a:buClr>
              <a:buSzPts val="1800"/>
              <a:buFont typeface="Arial"/>
              <a:buChar char="•"/>
            </a:pPr>
            <a:r>
              <a:rPr lang="en-US" sz="1800" b="0" i="0" u="none">
                <a:solidFill>
                  <a:srgbClr val="000000"/>
                </a:solidFill>
                <a:latin typeface="Arial"/>
                <a:ea typeface="Arial"/>
                <a:cs typeface="Arial"/>
                <a:sym typeface="Arial"/>
              </a:rPr>
              <a:t>Small core OS components running at kernel level</a:t>
            </a:r>
            <a:endParaRPr sz="2000" b="0" i="0" u="none">
              <a:solidFill>
                <a:schemeClr val="dk1"/>
              </a:solidFill>
              <a:latin typeface="Tahoma"/>
              <a:ea typeface="Tahoma"/>
              <a:cs typeface="Tahoma"/>
              <a:sym typeface="Tahoma"/>
            </a:endParaRPr>
          </a:p>
          <a:p>
            <a:pPr marL="514350" lvl="1" indent="-171450" algn="l" rtl="0">
              <a:lnSpc>
                <a:spcPct val="80000"/>
              </a:lnSpc>
              <a:spcBef>
                <a:spcPts val="300"/>
              </a:spcBef>
              <a:spcAft>
                <a:spcPts val="0"/>
              </a:spcAft>
              <a:buClr>
                <a:srgbClr val="000000"/>
              </a:buClr>
              <a:buSzPts val="1800"/>
              <a:buFont typeface="Arial"/>
              <a:buChar char="•"/>
            </a:pPr>
            <a:r>
              <a:rPr lang="en-US" sz="1800" b="0" i="0" u="none">
                <a:solidFill>
                  <a:srgbClr val="000000"/>
                </a:solidFill>
                <a:latin typeface="Arial"/>
                <a:ea typeface="Arial"/>
                <a:cs typeface="Arial"/>
                <a:sym typeface="Arial"/>
              </a:rPr>
              <a:t>OS Services built from many independent user-level processes</a:t>
            </a:r>
            <a:endParaRPr sz="2000" b="0" i="0" u="none">
              <a:solidFill>
                <a:schemeClr val="dk1"/>
              </a:solidFill>
              <a:latin typeface="Tahoma"/>
              <a:ea typeface="Tahoma"/>
              <a:cs typeface="Tahoma"/>
              <a:sym typeface="Tahoma"/>
            </a:endParaRPr>
          </a:p>
          <a:p>
            <a:pPr marL="514350" lvl="1" indent="-171450" algn="l" rtl="0">
              <a:lnSpc>
                <a:spcPct val="80000"/>
              </a:lnSpc>
              <a:spcBef>
                <a:spcPts val="300"/>
              </a:spcBef>
              <a:spcAft>
                <a:spcPts val="0"/>
              </a:spcAft>
              <a:buSzPts val="1800"/>
              <a:buNone/>
            </a:pPr>
            <a:endParaRPr sz="1800" b="0" i="0" u="none">
              <a:solidFill>
                <a:srgbClr val="000000"/>
              </a:solidFill>
              <a:latin typeface="Arial"/>
              <a:ea typeface="Arial"/>
              <a:cs typeface="Arial"/>
              <a:sym typeface="Arial"/>
            </a:endParaRPr>
          </a:p>
          <a:p>
            <a:pPr marL="171450" lvl="0" indent="-171450" algn="l" rtl="0">
              <a:lnSpc>
                <a:spcPct val="80000"/>
              </a:lnSpc>
              <a:spcBef>
                <a:spcPts val="700"/>
              </a:spcBef>
              <a:spcAft>
                <a:spcPts val="0"/>
              </a:spcAft>
              <a:buClr>
                <a:srgbClr val="000000"/>
              </a:buClr>
              <a:buSzPts val="2000"/>
              <a:buFont typeface="Arial"/>
              <a:buChar char="•"/>
            </a:pPr>
            <a:r>
              <a:rPr lang="en-US" sz="2000" b="0" i="0" u="none">
                <a:solidFill>
                  <a:srgbClr val="000000"/>
                </a:solidFill>
                <a:latin typeface="Arial"/>
                <a:ea typeface="Arial"/>
                <a:cs typeface="Arial"/>
                <a:sym typeface="Arial"/>
              </a:rPr>
              <a:t>Communication between modules with message passing</a:t>
            </a:r>
            <a:endParaRPr sz="2400" b="0" i="0" u="none">
              <a:solidFill>
                <a:schemeClr val="dk1"/>
              </a:solidFill>
              <a:latin typeface="Tahoma"/>
              <a:ea typeface="Tahoma"/>
              <a:cs typeface="Tahoma"/>
              <a:sym typeface="Tahoma"/>
            </a:endParaRPr>
          </a:p>
          <a:p>
            <a:pPr marL="171450" lvl="0" indent="-171450" algn="l" rtl="0">
              <a:lnSpc>
                <a:spcPct val="80000"/>
              </a:lnSpc>
              <a:spcBef>
                <a:spcPts val="700"/>
              </a:spcBef>
              <a:spcAft>
                <a:spcPts val="0"/>
              </a:spcAft>
              <a:buClr>
                <a:srgbClr val="000000"/>
              </a:buClr>
              <a:buSzPts val="2000"/>
              <a:buFont typeface="Arial"/>
              <a:buChar char="•"/>
            </a:pPr>
            <a:r>
              <a:rPr lang="en-US" sz="2000" b="0" i="0" u="none">
                <a:solidFill>
                  <a:srgbClr val="000000"/>
                </a:solidFill>
                <a:latin typeface="Arial"/>
                <a:ea typeface="Arial"/>
                <a:cs typeface="Arial"/>
                <a:sym typeface="Arial"/>
              </a:rPr>
              <a:t>Benefits:</a:t>
            </a:r>
            <a:endParaRPr sz="2400" b="0" i="0" u="none">
              <a:solidFill>
                <a:schemeClr val="dk1"/>
              </a:solidFill>
              <a:latin typeface="Tahoma"/>
              <a:ea typeface="Tahoma"/>
              <a:cs typeface="Tahoma"/>
              <a:sym typeface="Tahoma"/>
            </a:endParaRPr>
          </a:p>
          <a:p>
            <a:pPr marL="514350" lvl="1" indent="-171450" algn="l" rtl="0">
              <a:lnSpc>
                <a:spcPct val="80000"/>
              </a:lnSpc>
              <a:spcBef>
                <a:spcPts val="300"/>
              </a:spcBef>
              <a:spcAft>
                <a:spcPts val="0"/>
              </a:spcAft>
              <a:buClr>
                <a:srgbClr val="000000"/>
              </a:buClr>
              <a:buSzPts val="1800"/>
              <a:buFont typeface="Arial"/>
              <a:buChar char="•"/>
            </a:pPr>
            <a:r>
              <a:rPr lang="en-US" sz="1800" b="0" i="0" u="none">
                <a:solidFill>
                  <a:srgbClr val="000000"/>
                </a:solidFill>
                <a:latin typeface="Arial"/>
                <a:ea typeface="Arial"/>
                <a:cs typeface="Arial"/>
                <a:sym typeface="Arial"/>
              </a:rPr>
              <a:t>Easier to extend a microkernel</a:t>
            </a:r>
            <a:endParaRPr sz="2000" b="0" i="0" u="none">
              <a:solidFill>
                <a:schemeClr val="dk1"/>
              </a:solidFill>
              <a:latin typeface="Tahoma"/>
              <a:ea typeface="Tahoma"/>
              <a:cs typeface="Tahoma"/>
              <a:sym typeface="Tahoma"/>
            </a:endParaRPr>
          </a:p>
          <a:p>
            <a:pPr marL="514350" lvl="1" indent="-171450" algn="l" rtl="0">
              <a:lnSpc>
                <a:spcPct val="80000"/>
              </a:lnSpc>
              <a:spcBef>
                <a:spcPts val="300"/>
              </a:spcBef>
              <a:spcAft>
                <a:spcPts val="0"/>
              </a:spcAft>
              <a:buClr>
                <a:srgbClr val="000000"/>
              </a:buClr>
              <a:buSzPts val="1800"/>
              <a:buFont typeface="Arial"/>
              <a:buChar char="•"/>
            </a:pPr>
            <a:r>
              <a:rPr lang="en-US" sz="1800" b="0" i="0" u="none">
                <a:solidFill>
                  <a:srgbClr val="000000"/>
                </a:solidFill>
                <a:latin typeface="Arial"/>
                <a:ea typeface="Arial"/>
                <a:cs typeface="Arial"/>
                <a:sym typeface="Arial"/>
              </a:rPr>
              <a:t>Easier to port OS to new architectures</a:t>
            </a:r>
            <a:endParaRPr sz="2000" b="0" i="0" u="none">
              <a:solidFill>
                <a:schemeClr val="dk1"/>
              </a:solidFill>
              <a:latin typeface="Tahoma"/>
              <a:ea typeface="Tahoma"/>
              <a:cs typeface="Tahoma"/>
              <a:sym typeface="Tahoma"/>
            </a:endParaRPr>
          </a:p>
          <a:p>
            <a:pPr marL="514350" lvl="1" indent="-171450" algn="l" rtl="0">
              <a:lnSpc>
                <a:spcPct val="80000"/>
              </a:lnSpc>
              <a:spcBef>
                <a:spcPts val="300"/>
              </a:spcBef>
              <a:spcAft>
                <a:spcPts val="0"/>
              </a:spcAft>
              <a:buClr>
                <a:srgbClr val="000000"/>
              </a:buClr>
              <a:buSzPts val="1800"/>
              <a:buFont typeface="Arial"/>
              <a:buChar char="•"/>
            </a:pPr>
            <a:r>
              <a:rPr lang="en-US" sz="1800" b="0" i="0" u="none">
                <a:solidFill>
                  <a:srgbClr val="000000"/>
                </a:solidFill>
                <a:latin typeface="Arial"/>
                <a:ea typeface="Arial"/>
                <a:cs typeface="Arial"/>
                <a:sym typeface="Arial"/>
              </a:rPr>
              <a:t>More reliable and more secure (less code is running in kernel mode)</a:t>
            </a:r>
            <a:endParaRPr sz="2000" b="0" i="0" u="none">
              <a:solidFill>
                <a:srgbClr val="FFFFFF"/>
              </a:solidFill>
              <a:latin typeface="Tahoma"/>
              <a:ea typeface="Tahoma"/>
              <a:cs typeface="Tahoma"/>
              <a:sym typeface="Tahoma"/>
            </a:endParaRPr>
          </a:p>
          <a:p>
            <a:pPr marL="514350" lvl="1" indent="-171450" algn="l" rtl="0">
              <a:lnSpc>
                <a:spcPct val="80000"/>
              </a:lnSpc>
              <a:spcBef>
                <a:spcPts val="300"/>
              </a:spcBef>
              <a:spcAft>
                <a:spcPts val="0"/>
              </a:spcAft>
              <a:buClr>
                <a:srgbClr val="FFFFFF"/>
              </a:buClr>
              <a:buSzPts val="1800"/>
              <a:buFont typeface="Arial"/>
              <a:buChar char="•"/>
            </a:pPr>
            <a:r>
              <a:rPr lang="en-US" sz="1800" b="0" i="0" u="none">
                <a:solidFill>
                  <a:srgbClr val="FFFFFF"/>
                </a:solidFill>
                <a:latin typeface="Arial"/>
                <a:ea typeface="Arial"/>
                <a:cs typeface="Arial"/>
                <a:sym typeface="Arial"/>
              </a:rPr>
              <a:t>Fault Isolation (parts of kernel protected from other par</a:t>
            </a:r>
            <a:endParaRPr sz="1800" b="0" i="0" u="none">
              <a:solidFill>
                <a:srgbClr val="000000"/>
              </a:solidFill>
              <a:latin typeface="Arial"/>
              <a:ea typeface="Arial"/>
              <a:cs typeface="Arial"/>
              <a:sym typeface="Arial"/>
            </a:endParaRPr>
          </a:p>
          <a:p>
            <a:pPr marL="171450" lvl="0" indent="-171450" algn="l" rtl="0">
              <a:lnSpc>
                <a:spcPct val="80000"/>
              </a:lnSpc>
              <a:spcBef>
                <a:spcPts val="700"/>
              </a:spcBef>
              <a:spcAft>
                <a:spcPts val="0"/>
              </a:spcAft>
              <a:buClr>
                <a:srgbClr val="000000"/>
              </a:buClr>
              <a:buSzPts val="2000"/>
              <a:buFont typeface="Arial"/>
              <a:buChar char="•"/>
            </a:pPr>
            <a:r>
              <a:rPr lang="en-US" sz="2000" b="0" i="0" u="none">
                <a:solidFill>
                  <a:srgbClr val="000000"/>
                </a:solidFill>
                <a:latin typeface="Arial"/>
                <a:ea typeface="Arial"/>
                <a:cs typeface="Arial"/>
                <a:sym typeface="Arial"/>
              </a:rPr>
              <a:t>Detriments:</a:t>
            </a:r>
            <a:endParaRPr sz="2400" b="0" i="0" u="none">
              <a:solidFill>
                <a:schemeClr val="dk1"/>
              </a:solidFill>
              <a:latin typeface="Tahoma"/>
              <a:ea typeface="Tahoma"/>
              <a:cs typeface="Tahoma"/>
              <a:sym typeface="Tahoma"/>
            </a:endParaRPr>
          </a:p>
          <a:p>
            <a:pPr marL="514350" lvl="1" indent="-171450" algn="l" rtl="0">
              <a:lnSpc>
                <a:spcPct val="80000"/>
              </a:lnSpc>
              <a:spcBef>
                <a:spcPts val="300"/>
              </a:spcBef>
              <a:spcAft>
                <a:spcPts val="0"/>
              </a:spcAft>
              <a:buClr>
                <a:srgbClr val="000000"/>
              </a:buClr>
              <a:buSzPts val="1800"/>
              <a:buFont typeface="Arial"/>
              <a:buChar char="•"/>
            </a:pPr>
            <a:r>
              <a:rPr lang="en-US" sz="1800" b="0" i="0" u="none">
                <a:solidFill>
                  <a:srgbClr val="000000"/>
                </a:solidFill>
                <a:latin typeface="Arial"/>
                <a:ea typeface="Arial"/>
                <a:cs typeface="Arial"/>
                <a:sym typeface="Arial"/>
              </a:rPr>
              <a:t>Performance overhead severe for naïve implementation</a:t>
            </a:r>
            <a:endParaRPr/>
          </a:p>
        </p:txBody>
      </p:sp>
      <p:sp>
        <p:nvSpPr>
          <p:cNvPr id="1065" name="Google Shape;1065;p111"/>
          <p:cNvSpPr txBox="1"/>
          <p:nvPr/>
        </p:nvSpPr>
        <p:spPr>
          <a:xfrm>
            <a:off x="6457950" y="6356350"/>
            <a:ext cx="2057400" cy="365125"/>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800"/>
              <a:buFont typeface="Times New Roman"/>
              <a:buNone/>
            </a:pPr>
            <a:fld id="{00000000-1234-1234-1234-123412341234}" type="slidenum">
              <a:rPr lang="en-US" sz="1800" b="0" i="0" u="none">
                <a:solidFill>
                  <a:srgbClr val="000000"/>
                </a:solidFill>
                <a:latin typeface="Times New Roman"/>
                <a:ea typeface="Times New Roman"/>
                <a:cs typeface="Times New Roman"/>
                <a:sym typeface="Times New Roman"/>
              </a:rPr>
              <a:t>93</a:t>
            </a:fld>
            <a:endParaRPr/>
          </a:p>
        </p:txBody>
      </p:sp>
    </p:spTree>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Shape 1069"/>
        <p:cNvGrpSpPr/>
        <p:nvPr/>
      </p:nvGrpSpPr>
      <p:grpSpPr>
        <a:xfrm>
          <a:off x="0" y="0"/>
          <a:ext cx="0" cy="0"/>
          <a:chOff x="0" y="0"/>
          <a:chExt cx="0" cy="0"/>
        </a:xfrm>
      </p:grpSpPr>
      <p:sp>
        <p:nvSpPr>
          <p:cNvPr id="1070" name="Google Shape;1070;p112"/>
          <p:cNvSpPr txBox="1">
            <a:spLocks noGrp="1"/>
          </p:cNvSpPr>
          <p:nvPr>
            <p:ph type="title"/>
          </p:nvPr>
        </p:nvSpPr>
        <p:spPr>
          <a:xfrm>
            <a:off x="628650" y="365125"/>
            <a:ext cx="7886700" cy="1325562"/>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2"/>
              </a:buClr>
              <a:buSzPts val="3600"/>
              <a:buFont typeface="Arial Black"/>
              <a:buNone/>
            </a:pPr>
            <a:r>
              <a:rPr lang="en-US" sz="3600" b="0" i="0" u="none">
                <a:solidFill>
                  <a:schemeClr val="dk2"/>
                </a:solidFill>
                <a:latin typeface="Arial Black"/>
                <a:ea typeface="Arial Black"/>
                <a:cs typeface="Arial Black"/>
                <a:sym typeface="Arial Black"/>
              </a:rPr>
              <a:t>A microkernel OS</a:t>
            </a:r>
            <a:endParaRPr/>
          </a:p>
        </p:txBody>
      </p:sp>
      <p:sp>
        <p:nvSpPr>
          <p:cNvPr id="1071" name="Google Shape;1071;p112"/>
          <p:cNvSpPr txBox="1">
            <a:spLocks noGrp="1"/>
          </p:cNvSpPr>
          <p:nvPr>
            <p:ph type="body" idx="1"/>
          </p:nvPr>
        </p:nvSpPr>
        <p:spPr>
          <a:xfrm>
            <a:off x="628650" y="1825625"/>
            <a:ext cx="7886700" cy="4351337"/>
          </a:xfrm>
          <a:prstGeom prst="rect">
            <a:avLst/>
          </a:prstGeom>
          <a:noFill/>
          <a:ln>
            <a:noFill/>
          </a:ln>
        </p:spPr>
        <p:txBody>
          <a:bodyPr spcFirstLastPara="1" wrap="square" lIns="91425" tIns="91425" rIns="91425" bIns="91425" anchor="t" anchorCtr="0">
            <a:noAutofit/>
          </a:bodyPr>
          <a:lstStyle/>
          <a:p>
            <a:pPr marL="342900" lvl="0" indent="-165100" algn="l" rtl="0">
              <a:spcBef>
                <a:spcPts val="0"/>
              </a:spcBef>
              <a:spcAft>
                <a:spcPts val="0"/>
              </a:spcAft>
              <a:buSzPts val="2800"/>
              <a:buNone/>
            </a:pPr>
            <a:endParaRPr sz="2800">
              <a:solidFill>
                <a:schemeClr val="dk1"/>
              </a:solidFill>
              <a:latin typeface="Tahoma"/>
              <a:ea typeface="Tahoma"/>
              <a:cs typeface="Tahoma"/>
              <a:sym typeface="Tahoma"/>
            </a:endParaRPr>
          </a:p>
        </p:txBody>
      </p:sp>
      <p:sp>
        <p:nvSpPr>
          <p:cNvPr id="1072" name="Google Shape;1072;p112"/>
          <p:cNvSpPr txBox="1"/>
          <p:nvPr/>
        </p:nvSpPr>
        <p:spPr>
          <a:xfrm>
            <a:off x="6457950" y="6356350"/>
            <a:ext cx="2057400" cy="365125"/>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chemeClr val="lt2"/>
              </a:buClr>
              <a:buSzPts val="1400"/>
              <a:buFont typeface="Arial"/>
              <a:buNone/>
            </a:pPr>
            <a:fld id="{00000000-1234-1234-1234-123412341234}" type="slidenum">
              <a:rPr lang="en-US" sz="1400" b="0" i="0" u="none">
                <a:solidFill>
                  <a:schemeClr val="lt2"/>
                </a:solidFill>
                <a:latin typeface="Arial"/>
                <a:ea typeface="Arial"/>
                <a:cs typeface="Arial"/>
                <a:sym typeface="Arial"/>
              </a:rPr>
              <a:t>94</a:t>
            </a:fld>
            <a:endParaRPr/>
          </a:p>
        </p:txBody>
      </p:sp>
      <p:pic>
        <p:nvPicPr>
          <p:cNvPr id="1073" name="Google Shape;1073;p112"/>
          <p:cNvPicPr preferRelativeResize="0"/>
          <p:nvPr/>
        </p:nvPicPr>
        <p:blipFill rotWithShape="1">
          <a:blip r:embed="rId3">
            <a:alphaModFix/>
          </a:blip>
          <a:srcRect/>
          <a:stretch/>
        </p:blipFill>
        <p:spPr>
          <a:xfrm>
            <a:off x="685800" y="1825625"/>
            <a:ext cx="7772400" cy="4217987"/>
          </a:xfrm>
          <a:prstGeom prst="rect">
            <a:avLst/>
          </a:prstGeom>
          <a:noFill/>
          <a:ln>
            <a:noFill/>
          </a:ln>
        </p:spPr>
      </p:pic>
      <p:sp>
        <p:nvSpPr>
          <p:cNvPr id="1074" name="Google Shape;1074;p112"/>
          <p:cNvSpPr txBox="1"/>
          <p:nvPr/>
        </p:nvSpPr>
        <p:spPr>
          <a:xfrm>
            <a:off x="273050" y="6196012"/>
            <a:ext cx="8929687" cy="690562"/>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1000"/>
              <a:buFont typeface="Times New Roman"/>
              <a:buNone/>
            </a:pPr>
            <a:r>
              <a:rPr lang="en-US" sz="1000" b="0" i="0" u="none">
                <a:solidFill>
                  <a:schemeClr val="dk1"/>
                </a:solidFill>
                <a:latin typeface="Times New Roman"/>
                <a:ea typeface="Times New Roman"/>
                <a:cs typeface="Times New Roman"/>
                <a:sym typeface="Times New Roman"/>
              </a:rPr>
              <a:t>Slide adapted from </a:t>
            </a:r>
            <a:r>
              <a:rPr lang="en-US" sz="1000" b="0" i="0" u="sng">
                <a:solidFill>
                  <a:schemeClr val="hlink"/>
                </a:solidFill>
                <a:latin typeface="Times New Roman"/>
                <a:ea typeface="Times New Roman"/>
                <a:cs typeface="Times New Roman"/>
                <a:sym typeface="Times New Roman"/>
                <a:hlinkClick r:id="rId4"/>
              </a:rPr>
              <a:t>http://web.cecs.pdx.edu/~walpole/class/cs533/fall2015/home.html</a:t>
            </a:r>
            <a:endParaRPr/>
          </a:p>
        </p:txBody>
      </p:sp>
    </p:spTree>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Shape 1078"/>
        <p:cNvGrpSpPr/>
        <p:nvPr/>
      </p:nvGrpSpPr>
      <p:grpSpPr>
        <a:xfrm>
          <a:off x="0" y="0"/>
          <a:ext cx="0" cy="0"/>
          <a:chOff x="0" y="0"/>
          <a:chExt cx="0" cy="0"/>
        </a:xfrm>
      </p:grpSpPr>
      <p:sp>
        <p:nvSpPr>
          <p:cNvPr id="1079" name="Google Shape;1079;p113"/>
          <p:cNvSpPr txBox="1">
            <a:spLocks noGrp="1"/>
          </p:cNvSpPr>
          <p:nvPr>
            <p:ph type="title"/>
          </p:nvPr>
        </p:nvSpPr>
        <p:spPr>
          <a:xfrm>
            <a:off x="381000" y="277812"/>
            <a:ext cx="8229600" cy="636587"/>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000000"/>
              </a:buClr>
              <a:buSzPts val="3300"/>
              <a:buFont typeface="Arial"/>
              <a:buNone/>
            </a:pPr>
            <a:r>
              <a:rPr lang="en-US" sz="3300" b="0" i="0" u="none">
                <a:solidFill>
                  <a:srgbClr val="000000"/>
                </a:solidFill>
                <a:latin typeface="Arial"/>
                <a:ea typeface="Arial"/>
                <a:cs typeface="Arial"/>
                <a:sym typeface="Arial"/>
              </a:rPr>
              <a:t>Virtual Machines</a:t>
            </a:r>
            <a:endParaRPr/>
          </a:p>
        </p:txBody>
      </p:sp>
      <p:sp>
        <p:nvSpPr>
          <p:cNvPr id="1080" name="Google Shape;1080;p113"/>
          <p:cNvSpPr txBox="1"/>
          <p:nvPr/>
        </p:nvSpPr>
        <p:spPr>
          <a:xfrm>
            <a:off x="6457950" y="6356350"/>
            <a:ext cx="2057400" cy="365125"/>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800"/>
              <a:buFont typeface="Times New Roman"/>
              <a:buNone/>
            </a:pPr>
            <a:fld id="{00000000-1234-1234-1234-123412341234}" type="slidenum">
              <a:rPr lang="en-US" sz="1800" b="0" i="0" u="none">
                <a:solidFill>
                  <a:srgbClr val="000000"/>
                </a:solidFill>
                <a:latin typeface="Times New Roman"/>
                <a:ea typeface="Times New Roman"/>
                <a:cs typeface="Times New Roman"/>
                <a:sym typeface="Times New Roman"/>
              </a:rPr>
              <a:t>95</a:t>
            </a:fld>
            <a:endParaRPr/>
          </a:p>
        </p:txBody>
      </p:sp>
      <p:sp>
        <p:nvSpPr>
          <p:cNvPr id="1081" name="Google Shape;1081;p113"/>
          <p:cNvSpPr txBox="1"/>
          <p:nvPr/>
        </p:nvSpPr>
        <p:spPr>
          <a:xfrm>
            <a:off x="3556000" y="4527550"/>
            <a:ext cx="2286000" cy="950912"/>
          </a:xfrm>
          <a:prstGeom prst="rect">
            <a:avLst/>
          </a:prstGeom>
          <a:solidFill>
            <a:srgbClr val="CFE2F3"/>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dk1"/>
              </a:buClr>
              <a:buSzPts val="1800"/>
              <a:buFont typeface="Times New Roman"/>
              <a:buNone/>
            </a:pPr>
            <a:r>
              <a:rPr lang="en-US" sz="1800" b="0" i="0" u="none">
                <a:solidFill>
                  <a:schemeClr val="dk1"/>
                </a:solidFill>
                <a:latin typeface="Times New Roman"/>
                <a:ea typeface="Times New Roman"/>
                <a:cs typeface="Times New Roman"/>
                <a:sym typeface="Times New Roman"/>
              </a:rPr>
              <a:t>Hardware</a:t>
            </a:r>
            <a:endParaRPr/>
          </a:p>
        </p:txBody>
      </p:sp>
      <p:sp>
        <p:nvSpPr>
          <p:cNvPr id="1082" name="Google Shape;1082;p113"/>
          <p:cNvSpPr txBox="1"/>
          <p:nvPr/>
        </p:nvSpPr>
        <p:spPr>
          <a:xfrm>
            <a:off x="3556000" y="3348037"/>
            <a:ext cx="2286000" cy="1225550"/>
          </a:xfrm>
          <a:prstGeom prst="rect">
            <a:avLst/>
          </a:prstGeom>
          <a:solidFill>
            <a:srgbClr val="D9D2E9"/>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dk1"/>
              </a:buClr>
              <a:buSzPts val="1800"/>
              <a:buFont typeface="Times New Roman"/>
              <a:buNone/>
            </a:pPr>
            <a:r>
              <a:rPr lang="en-US" sz="1800" b="0" i="0" u="none">
                <a:solidFill>
                  <a:schemeClr val="dk1"/>
                </a:solidFill>
                <a:latin typeface="Times New Roman"/>
                <a:ea typeface="Times New Roman"/>
                <a:cs typeface="Times New Roman"/>
                <a:sym typeface="Times New Roman"/>
              </a:rPr>
              <a:t>OS</a:t>
            </a:r>
            <a:endParaRPr/>
          </a:p>
        </p:txBody>
      </p:sp>
      <p:sp>
        <p:nvSpPr>
          <p:cNvPr id="1083" name="Google Shape;1083;p113"/>
          <p:cNvSpPr txBox="1"/>
          <p:nvPr/>
        </p:nvSpPr>
        <p:spPr>
          <a:xfrm>
            <a:off x="3556000" y="2465387"/>
            <a:ext cx="2286000" cy="882650"/>
          </a:xfrm>
          <a:prstGeom prst="rect">
            <a:avLst/>
          </a:prstGeom>
          <a:solidFill>
            <a:srgbClr val="D9EAD3"/>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dk1"/>
              </a:buClr>
              <a:buSzPts val="1800"/>
              <a:buFont typeface="Times New Roman"/>
              <a:buNone/>
            </a:pPr>
            <a:r>
              <a:rPr lang="en-US" sz="1800" b="0" i="0" u="none">
                <a:solidFill>
                  <a:schemeClr val="dk1"/>
                </a:solidFill>
                <a:latin typeface="Times New Roman"/>
                <a:ea typeface="Times New Roman"/>
                <a:cs typeface="Times New Roman"/>
                <a:sym typeface="Times New Roman"/>
              </a:rPr>
              <a:t>Application</a:t>
            </a:r>
            <a:endParaRPr/>
          </a:p>
        </p:txBody>
      </p:sp>
      <p:sp>
        <p:nvSpPr>
          <p:cNvPr id="1084" name="Google Shape;1084;p113"/>
          <p:cNvSpPr txBox="1"/>
          <p:nvPr/>
        </p:nvSpPr>
        <p:spPr>
          <a:xfrm>
            <a:off x="3255962" y="1789112"/>
            <a:ext cx="2779712" cy="322262"/>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2400"/>
              <a:buFont typeface="Times New Roman"/>
              <a:buNone/>
            </a:pPr>
            <a:r>
              <a:rPr lang="en-US" sz="2400" b="1" i="1" u="none">
                <a:solidFill>
                  <a:schemeClr val="dk1"/>
                </a:solidFill>
                <a:latin typeface="Times New Roman"/>
                <a:ea typeface="Times New Roman"/>
                <a:cs typeface="Times New Roman"/>
                <a:sym typeface="Times New Roman"/>
              </a:rPr>
              <a:t>Physical Machine</a:t>
            </a:r>
            <a:endParaRPr/>
          </a:p>
        </p:txBody>
      </p:sp>
      <p:sp>
        <p:nvSpPr>
          <p:cNvPr id="1085" name="Google Shape;1085;p113"/>
          <p:cNvSpPr txBox="1"/>
          <p:nvPr/>
        </p:nvSpPr>
        <p:spPr>
          <a:xfrm>
            <a:off x="3500437" y="2387600"/>
            <a:ext cx="2405062" cy="3198812"/>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2400" b="0" i="0" u="none">
              <a:solidFill>
                <a:schemeClr val="dk1"/>
              </a:solidFill>
              <a:latin typeface="Times New Roman"/>
              <a:ea typeface="Times New Roman"/>
              <a:cs typeface="Times New Roman"/>
              <a:sym typeface="Times New Roman"/>
            </a:endParaRPr>
          </a:p>
        </p:txBody>
      </p:sp>
    </p:spTree>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Shape 1089"/>
        <p:cNvGrpSpPr/>
        <p:nvPr/>
      </p:nvGrpSpPr>
      <p:grpSpPr>
        <a:xfrm>
          <a:off x="0" y="0"/>
          <a:ext cx="0" cy="0"/>
          <a:chOff x="0" y="0"/>
          <a:chExt cx="0" cy="0"/>
        </a:xfrm>
      </p:grpSpPr>
      <p:sp>
        <p:nvSpPr>
          <p:cNvPr id="1090" name="Google Shape;1090;p114"/>
          <p:cNvSpPr txBox="1">
            <a:spLocks noGrp="1"/>
          </p:cNvSpPr>
          <p:nvPr>
            <p:ph type="title"/>
          </p:nvPr>
        </p:nvSpPr>
        <p:spPr>
          <a:xfrm>
            <a:off x="381000" y="277812"/>
            <a:ext cx="8229600" cy="636587"/>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000000"/>
              </a:buClr>
              <a:buSzPts val="3300"/>
              <a:buFont typeface="Arial"/>
              <a:buNone/>
            </a:pPr>
            <a:r>
              <a:rPr lang="en-US" sz="3300" b="0" i="0" u="none">
                <a:solidFill>
                  <a:srgbClr val="000000"/>
                </a:solidFill>
                <a:latin typeface="Arial"/>
                <a:ea typeface="Arial"/>
                <a:cs typeface="Arial"/>
                <a:sym typeface="Arial"/>
              </a:rPr>
              <a:t>Virtual Machines</a:t>
            </a:r>
            <a:endParaRPr/>
          </a:p>
        </p:txBody>
      </p:sp>
      <p:sp>
        <p:nvSpPr>
          <p:cNvPr id="1091" name="Google Shape;1091;p114"/>
          <p:cNvSpPr txBox="1"/>
          <p:nvPr/>
        </p:nvSpPr>
        <p:spPr>
          <a:xfrm>
            <a:off x="6457950" y="6356350"/>
            <a:ext cx="2057400" cy="365125"/>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800"/>
              <a:buFont typeface="Times New Roman"/>
              <a:buNone/>
            </a:pPr>
            <a:fld id="{00000000-1234-1234-1234-123412341234}" type="slidenum">
              <a:rPr lang="en-US" sz="1800" b="0" i="0" u="none">
                <a:solidFill>
                  <a:srgbClr val="000000"/>
                </a:solidFill>
                <a:latin typeface="Times New Roman"/>
                <a:ea typeface="Times New Roman"/>
                <a:cs typeface="Times New Roman"/>
                <a:sym typeface="Times New Roman"/>
              </a:rPr>
              <a:t>96</a:t>
            </a:fld>
            <a:endParaRPr/>
          </a:p>
        </p:txBody>
      </p:sp>
      <p:sp>
        <p:nvSpPr>
          <p:cNvPr id="1092" name="Google Shape;1092;p114"/>
          <p:cNvSpPr txBox="1"/>
          <p:nvPr/>
        </p:nvSpPr>
        <p:spPr>
          <a:xfrm>
            <a:off x="681037" y="5060950"/>
            <a:ext cx="8120062" cy="950912"/>
          </a:xfrm>
          <a:prstGeom prst="rect">
            <a:avLst/>
          </a:prstGeom>
          <a:solidFill>
            <a:srgbClr val="CFE2F3"/>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dk1"/>
              </a:buClr>
              <a:buSzPts val="1800"/>
              <a:buFont typeface="Times New Roman"/>
              <a:buNone/>
            </a:pPr>
            <a:r>
              <a:rPr lang="en-US" sz="1800" b="0" i="0" u="none">
                <a:solidFill>
                  <a:schemeClr val="dk1"/>
                </a:solidFill>
                <a:latin typeface="Times New Roman"/>
                <a:ea typeface="Times New Roman"/>
                <a:cs typeface="Times New Roman"/>
                <a:sym typeface="Times New Roman"/>
              </a:rPr>
              <a:t>Hardware</a:t>
            </a:r>
            <a:endParaRPr/>
          </a:p>
        </p:txBody>
      </p:sp>
      <p:sp>
        <p:nvSpPr>
          <p:cNvPr id="1093" name="Google Shape;1093;p114"/>
          <p:cNvSpPr txBox="1"/>
          <p:nvPr/>
        </p:nvSpPr>
        <p:spPr>
          <a:xfrm>
            <a:off x="681037" y="4194175"/>
            <a:ext cx="8120062" cy="863600"/>
          </a:xfrm>
          <a:prstGeom prst="rect">
            <a:avLst/>
          </a:prstGeom>
          <a:solidFill>
            <a:srgbClr val="FCE5CD"/>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dk1"/>
              </a:buClr>
              <a:buSzPts val="1800"/>
              <a:buFont typeface="Times New Roman"/>
              <a:buNone/>
            </a:pPr>
            <a:r>
              <a:rPr lang="en-US" sz="1800" b="0" i="0" u="none">
                <a:solidFill>
                  <a:schemeClr val="dk1"/>
                </a:solidFill>
                <a:latin typeface="Times New Roman"/>
                <a:ea typeface="Times New Roman"/>
                <a:cs typeface="Times New Roman"/>
                <a:sym typeface="Times New Roman"/>
              </a:rPr>
              <a:t>Virtual Machine Monitor (VMM) (aka Hypervisor)</a:t>
            </a:r>
            <a:endParaRPr/>
          </a:p>
        </p:txBody>
      </p:sp>
      <p:sp>
        <p:nvSpPr>
          <p:cNvPr id="1094" name="Google Shape;1094;p114"/>
          <p:cNvSpPr txBox="1"/>
          <p:nvPr/>
        </p:nvSpPr>
        <p:spPr>
          <a:xfrm>
            <a:off x="3556000" y="2967037"/>
            <a:ext cx="2286000" cy="1225550"/>
          </a:xfrm>
          <a:prstGeom prst="rect">
            <a:avLst/>
          </a:prstGeom>
          <a:solidFill>
            <a:srgbClr val="D9D2E9"/>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dk1"/>
              </a:buClr>
              <a:buSzPts val="1800"/>
              <a:buFont typeface="Times New Roman"/>
              <a:buNone/>
            </a:pPr>
            <a:r>
              <a:rPr lang="en-US" sz="1800" b="0" i="0" u="none">
                <a:solidFill>
                  <a:schemeClr val="dk1"/>
                </a:solidFill>
                <a:latin typeface="Times New Roman"/>
                <a:ea typeface="Times New Roman"/>
                <a:cs typeface="Times New Roman"/>
                <a:sym typeface="Times New Roman"/>
              </a:rPr>
              <a:t>OS</a:t>
            </a:r>
            <a:endParaRPr/>
          </a:p>
        </p:txBody>
      </p:sp>
      <p:sp>
        <p:nvSpPr>
          <p:cNvPr id="1095" name="Google Shape;1095;p114"/>
          <p:cNvSpPr txBox="1"/>
          <p:nvPr/>
        </p:nvSpPr>
        <p:spPr>
          <a:xfrm>
            <a:off x="3556000" y="2084387"/>
            <a:ext cx="2286000" cy="882650"/>
          </a:xfrm>
          <a:prstGeom prst="rect">
            <a:avLst/>
          </a:prstGeom>
          <a:solidFill>
            <a:srgbClr val="D9EAD3"/>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dk1"/>
              </a:buClr>
              <a:buSzPts val="1800"/>
              <a:buFont typeface="Times New Roman"/>
              <a:buNone/>
            </a:pPr>
            <a:r>
              <a:rPr lang="en-US" sz="1800" b="0" i="0" u="none">
                <a:solidFill>
                  <a:schemeClr val="dk1"/>
                </a:solidFill>
                <a:latin typeface="Times New Roman"/>
                <a:ea typeface="Times New Roman"/>
                <a:cs typeface="Times New Roman"/>
                <a:sym typeface="Times New Roman"/>
              </a:rPr>
              <a:t>Application</a:t>
            </a:r>
            <a:endParaRPr/>
          </a:p>
        </p:txBody>
      </p:sp>
      <p:sp>
        <p:nvSpPr>
          <p:cNvPr id="1096" name="Google Shape;1096;p114"/>
          <p:cNvSpPr txBox="1"/>
          <p:nvPr/>
        </p:nvSpPr>
        <p:spPr>
          <a:xfrm>
            <a:off x="3500437" y="2006600"/>
            <a:ext cx="2405062" cy="2189162"/>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2400" b="0" i="0" u="none">
              <a:solidFill>
                <a:schemeClr val="dk1"/>
              </a:solidFill>
              <a:latin typeface="Times New Roman"/>
              <a:ea typeface="Times New Roman"/>
              <a:cs typeface="Times New Roman"/>
              <a:sym typeface="Times New Roman"/>
            </a:endParaRPr>
          </a:p>
        </p:txBody>
      </p:sp>
      <p:sp>
        <p:nvSpPr>
          <p:cNvPr id="1097" name="Google Shape;1097;p114"/>
          <p:cNvSpPr txBox="1"/>
          <p:nvPr/>
        </p:nvSpPr>
        <p:spPr>
          <a:xfrm>
            <a:off x="736600" y="2967037"/>
            <a:ext cx="2286000" cy="1225550"/>
          </a:xfrm>
          <a:prstGeom prst="rect">
            <a:avLst/>
          </a:prstGeom>
          <a:solidFill>
            <a:srgbClr val="D9D2E9"/>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dk1"/>
              </a:buClr>
              <a:buSzPts val="1800"/>
              <a:buFont typeface="Times New Roman"/>
              <a:buNone/>
            </a:pPr>
            <a:r>
              <a:rPr lang="en-US" sz="1800" b="0" i="0" u="none">
                <a:solidFill>
                  <a:schemeClr val="dk1"/>
                </a:solidFill>
                <a:latin typeface="Times New Roman"/>
                <a:ea typeface="Times New Roman"/>
                <a:cs typeface="Times New Roman"/>
                <a:sym typeface="Times New Roman"/>
              </a:rPr>
              <a:t>OS</a:t>
            </a:r>
            <a:endParaRPr/>
          </a:p>
        </p:txBody>
      </p:sp>
      <p:sp>
        <p:nvSpPr>
          <p:cNvPr id="1098" name="Google Shape;1098;p114"/>
          <p:cNvSpPr txBox="1"/>
          <p:nvPr/>
        </p:nvSpPr>
        <p:spPr>
          <a:xfrm>
            <a:off x="736600" y="2084387"/>
            <a:ext cx="2286000" cy="882650"/>
          </a:xfrm>
          <a:prstGeom prst="rect">
            <a:avLst/>
          </a:prstGeom>
          <a:solidFill>
            <a:srgbClr val="D9EAD3"/>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dk1"/>
              </a:buClr>
              <a:buSzPts val="1800"/>
              <a:buFont typeface="Times New Roman"/>
              <a:buNone/>
            </a:pPr>
            <a:r>
              <a:rPr lang="en-US" sz="1800" b="0" i="0" u="none">
                <a:solidFill>
                  <a:schemeClr val="dk1"/>
                </a:solidFill>
                <a:latin typeface="Times New Roman"/>
                <a:ea typeface="Times New Roman"/>
                <a:cs typeface="Times New Roman"/>
                <a:sym typeface="Times New Roman"/>
              </a:rPr>
              <a:t>Application</a:t>
            </a:r>
            <a:endParaRPr/>
          </a:p>
        </p:txBody>
      </p:sp>
      <p:sp>
        <p:nvSpPr>
          <p:cNvPr id="1099" name="Google Shape;1099;p114"/>
          <p:cNvSpPr txBox="1"/>
          <p:nvPr/>
        </p:nvSpPr>
        <p:spPr>
          <a:xfrm>
            <a:off x="441325" y="1408112"/>
            <a:ext cx="2789237" cy="322262"/>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chemeClr val="dk1"/>
              </a:buClr>
              <a:buSzPts val="2400"/>
              <a:buFont typeface="Times New Roman"/>
              <a:buNone/>
            </a:pPr>
            <a:r>
              <a:rPr lang="en-US" sz="2400" b="1" i="1" u="none">
                <a:solidFill>
                  <a:schemeClr val="dk1"/>
                </a:solidFill>
                <a:latin typeface="Times New Roman"/>
                <a:ea typeface="Times New Roman"/>
                <a:cs typeface="Times New Roman"/>
                <a:sym typeface="Times New Roman"/>
              </a:rPr>
              <a:t>Virtual Machine 1</a:t>
            </a:r>
            <a:endParaRPr/>
          </a:p>
        </p:txBody>
      </p:sp>
      <p:sp>
        <p:nvSpPr>
          <p:cNvPr id="1100" name="Google Shape;1100;p114"/>
          <p:cNvSpPr txBox="1"/>
          <p:nvPr/>
        </p:nvSpPr>
        <p:spPr>
          <a:xfrm>
            <a:off x="681037" y="2006600"/>
            <a:ext cx="2405062" cy="2189162"/>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2400" b="0" i="0" u="none">
              <a:solidFill>
                <a:schemeClr val="dk1"/>
              </a:solidFill>
              <a:latin typeface="Times New Roman"/>
              <a:ea typeface="Times New Roman"/>
              <a:cs typeface="Times New Roman"/>
              <a:sym typeface="Times New Roman"/>
            </a:endParaRPr>
          </a:p>
        </p:txBody>
      </p:sp>
      <p:sp>
        <p:nvSpPr>
          <p:cNvPr id="1101" name="Google Shape;1101;p114"/>
          <p:cNvSpPr txBox="1"/>
          <p:nvPr/>
        </p:nvSpPr>
        <p:spPr>
          <a:xfrm>
            <a:off x="6451600" y="2967037"/>
            <a:ext cx="2286000" cy="1225550"/>
          </a:xfrm>
          <a:prstGeom prst="rect">
            <a:avLst/>
          </a:prstGeom>
          <a:solidFill>
            <a:srgbClr val="D9D2E9"/>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dk1"/>
              </a:buClr>
              <a:buSzPts val="1800"/>
              <a:buFont typeface="Times New Roman"/>
              <a:buNone/>
            </a:pPr>
            <a:r>
              <a:rPr lang="en-US" sz="1800" b="0" i="0" u="none">
                <a:solidFill>
                  <a:schemeClr val="dk1"/>
                </a:solidFill>
                <a:latin typeface="Times New Roman"/>
                <a:ea typeface="Times New Roman"/>
                <a:cs typeface="Times New Roman"/>
                <a:sym typeface="Times New Roman"/>
              </a:rPr>
              <a:t>OS</a:t>
            </a:r>
            <a:endParaRPr/>
          </a:p>
        </p:txBody>
      </p:sp>
      <p:sp>
        <p:nvSpPr>
          <p:cNvPr id="1102" name="Google Shape;1102;p114"/>
          <p:cNvSpPr txBox="1"/>
          <p:nvPr/>
        </p:nvSpPr>
        <p:spPr>
          <a:xfrm>
            <a:off x="6451600" y="2084387"/>
            <a:ext cx="2286000" cy="882650"/>
          </a:xfrm>
          <a:prstGeom prst="rect">
            <a:avLst/>
          </a:prstGeom>
          <a:solidFill>
            <a:srgbClr val="D9EAD3"/>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dk1"/>
              </a:buClr>
              <a:buSzPts val="1800"/>
              <a:buFont typeface="Times New Roman"/>
              <a:buNone/>
            </a:pPr>
            <a:r>
              <a:rPr lang="en-US" sz="1800" b="0" i="0" u="none">
                <a:solidFill>
                  <a:schemeClr val="dk1"/>
                </a:solidFill>
                <a:latin typeface="Times New Roman"/>
                <a:ea typeface="Times New Roman"/>
                <a:cs typeface="Times New Roman"/>
                <a:sym typeface="Times New Roman"/>
              </a:rPr>
              <a:t>Application</a:t>
            </a:r>
            <a:endParaRPr/>
          </a:p>
        </p:txBody>
      </p:sp>
      <p:sp>
        <p:nvSpPr>
          <p:cNvPr id="1103" name="Google Shape;1103;p114"/>
          <p:cNvSpPr txBox="1"/>
          <p:nvPr/>
        </p:nvSpPr>
        <p:spPr>
          <a:xfrm>
            <a:off x="6396037" y="2006600"/>
            <a:ext cx="2405062" cy="2189162"/>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2400" b="0" i="0" u="none">
              <a:solidFill>
                <a:schemeClr val="dk1"/>
              </a:solidFill>
              <a:latin typeface="Times New Roman"/>
              <a:ea typeface="Times New Roman"/>
              <a:cs typeface="Times New Roman"/>
              <a:sym typeface="Times New Roman"/>
            </a:endParaRPr>
          </a:p>
        </p:txBody>
      </p:sp>
      <p:sp>
        <p:nvSpPr>
          <p:cNvPr id="1104" name="Google Shape;1104;p114"/>
          <p:cNvSpPr txBox="1"/>
          <p:nvPr/>
        </p:nvSpPr>
        <p:spPr>
          <a:xfrm>
            <a:off x="3260725" y="1408112"/>
            <a:ext cx="2789237" cy="322262"/>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chemeClr val="dk1"/>
              </a:buClr>
              <a:buSzPts val="2400"/>
              <a:buFont typeface="Times New Roman"/>
              <a:buNone/>
            </a:pPr>
            <a:r>
              <a:rPr lang="en-US" sz="2400" b="1" i="1" u="none">
                <a:solidFill>
                  <a:schemeClr val="dk1"/>
                </a:solidFill>
                <a:latin typeface="Times New Roman"/>
                <a:ea typeface="Times New Roman"/>
                <a:cs typeface="Times New Roman"/>
                <a:sym typeface="Times New Roman"/>
              </a:rPr>
              <a:t>Virtual Machine 2</a:t>
            </a:r>
            <a:endParaRPr/>
          </a:p>
        </p:txBody>
      </p:sp>
      <p:sp>
        <p:nvSpPr>
          <p:cNvPr id="1105" name="Google Shape;1105;p114"/>
          <p:cNvSpPr txBox="1"/>
          <p:nvPr/>
        </p:nvSpPr>
        <p:spPr>
          <a:xfrm>
            <a:off x="6156325" y="1408112"/>
            <a:ext cx="2789237" cy="322262"/>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chemeClr val="dk1"/>
              </a:buClr>
              <a:buSzPts val="2400"/>
              <a:buFont typeface="Times New Roman"/>
              <a:buNone/>
            </a:pPr>
            <a:r>
              <a:rPr lang="en-US" sz="2400" b="1" i="1" u="none">
                <a:solidFill>
                  <a:schemeClr val="dk1"/>
                </a:solidFill>
                <a:latin typeface="Times New Roman"/>
                <a:ea typeface="Times New Roman"/>
                <a:cs typeface="Times New Roman"/>
                <a:sym typeface="Times New Roman"/>
              </a:rPr>
              <a:t>Virtual Machine 3</a:t>
            </a:r>
            <a:endParaRPr/>
          </a:p>
        </p:txBody>
      </p:sp>
    </p:spTree>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Shape 1109"/>
        <p:cNvGrpSpPr/>
        <p:nvPr/>
      </p:nvGrpSpPr>
      <p:grpSpPr>
        <a:xfrm>
          <a:off x="0" y="0"/>
          <a:ext cx="0" cy="0"/>
          <a:chOff x="0" y="0"/>
          <a:chExt cx="0" cy="0"/>
        </a:xfrm>
      </p:grpSpPr>
      <p:sp>
        <p:nvSpPr>
          <p:cNvPr id="1110" name="Google Shape;1110;p115"/>
          <p:cNvSpPr txBox="1">
            <a:spLocks noGrp="1"/>
          </p:cNvSpPr>
          <p:nvPr>
            <p:ph type="title"/>
          </p:nvPr>
        </p:nvSpPr>
        <p:spPr>
          <a:xfrm>
            <a:off x="381000" y="277812"/>
            <a:ext cx="8229600" cy="636587"/>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000000"/>
              </a:buClr>
              <a:buSzPts val="3300"/>
              <a:buFont typeface="Arial"/>
              <a:buNone/>
            </a:pPr>
            <a:r>
              <a:rPr lang="en-US" sz="3300" b="0" i="0" u="none">
                <a:solidFill>
                  <a:srgbClr val="000000"/>
                </a:solidFill>
                <a:latin typeface="Arial"/>
                <a:ea typeface="Arial"/>
                <a:cs typeface="Arial"/>
                <a:sym typeface="Arial"/>
              </a:rPr>
              <a:t>Virtual Machines</a:t>
            </a:r>
            <a:endParaRPr/>
          </a:p>
        </p:txBody>
      </p:sp>
      <p:sp>
        <p:nvSpPr>
          <p:cNvPr id="1111" name="Google Shape;1111;p115"/>
          <p:cNvSpPr txBox="1"/>
          <p:nvPr/>
        </p:nvSpPr>
        <p:spPr>
          <a:xfrm>
            <a:off x="6457950" y="6356350"/>
            <a:ext cx="2057400" cy="365125"/>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800"/>
              <a:buFont typeface="Times New Roman"/>
              <a:buNone/>
            </a:pPr>
            <a:fld id="{00000000-1234-1234-1234-123412341234}" type="slidenum">
              <a:rPr lang="en-US" sz="1800" b="0" i="0" u="none">
                <a:solidFill>
                  <a:srgbClr val="000000"/>
                </a:solidFill>
                <a:latin typeface="Times New Roman"/>
                <a:ea typeface="Times New Roman"/>
                <a:cs typeface="Times New Roman"/>
                <a:sym typeface="Times New Roman"/>
              </a:rPr>
              <a:t>97</a:t>
            </a:fld>
            <a:endParaRPr/>
          </a:p>
        </p:txBody>
      </p:sp>
      <p:sp>
        <p:nvSpPr>
          <p:cNvPr id="1112" name="Google Shape;1112;p115"/>
          <p:cNvSpPr txBox="1">
            <a:spLocks noGrp="1"/>
          </p:cNvSpPr>
          <p:nvPr>
            <p:ph type="body" idx="1"/>
          </p:nvPr>
        </p:nvSpPr>
        <p:spPr>
          <a:xfrm>
            <a:off x="628650" y="1828800"/>
            <a:ext cx="8018462" cy="4351337"/>
          </a:xfrm>
          <a:prstGeom prst="rect">
            <a:avLst/>
          </a:prstGeom>
          <a:noFill/>
          <a:ln>
            <a:noFill/>
          </a:ln>
        </p:spPr>
        <p:txBody>
          <a:bodyPr spcFirstLastPara="1" wrap="square" lIns="91425" tIns="45700" rIns="91425" bIns="45700" anchor="t" anchorCtr="0">
            <a:noAutofit/>
          </a:bodyPr>
          <a:lstStyle/>
          <a:p>
            <a:pPr marL="171450" lvl="0" indent="-171450" algn="l" rtl="0">
              <a:lnSpc>
                <a:spcPct val="80000"/>
              </a:lnSpc>
              <a:spcBef>
                <a:spcPts val="0"/>
              </a:spcBef>
              <a:spcAft>
                <a:spcPts val="0"/>
              </a:spcAft>
              <a:buClr>
                <a:srgbClr val="000000"/>
              </a:buClr>
              <a:buSzPts val="2400"/>
              <a:buFont typeface="Arial"/>
              <a:buChar char="•"/>
            </a:pPr>
            <a:r>
              <a:rPr lang="en-US" sz="2400" b="0" i="0" u="none">
                <a:solidFill>
                  <a:schemeClr val="dk1"/>
                </a:solidFill>
                <a:latin typeface="Tahoma"/>
                <a:ea typeface="Tahoma"/>
                <a:cs typeface="Tahoma"/>
                <a:sym typeface="Tahoma"/>
              </a:rPr>
              <a:t>Use cases</a:t>
            </a:r>
            <a:endParaRPr/>
          </a:p>
          <a:p>
            <a:pPr marL="514350" lvl="1" indent="-209550" algn="l" rtl="0">
              <a:lnSpc>
                <a:spcPct val="80000"/>
              </a:lnSpc>
              <a:spcBef>
                <a:spcPts val="700"/>
              </a:spcBef>
              <a:spcAft>
                <a:spcPts val="0"/>
              </a:spcAft>
              <a:buClr>
                <a:schemeClr val="accent2"/>
              </a:buClr>
              <a:buSzPts val="2400"/>
              <a:buFont typeface="Arial"/>
              <a:buChar char="●"/>
            </a:pPr>
            <a:r>
              <a:rPr lang="en-US" sz="2400" b="0" i="0" u="none">
                <a:solidFill>
                  <a:schemeClr val="dk1"/>
                </a:solidFill>
                <a:latin typeface="Tahoma"/>
                <a:ea typeface="Tahoma"/>
                <a:cs typeface="Tahoma"/>
                <a:sym typeface="Tahoma"/>
              </a:rPr>
              <a:t>Resource configuration</a:t>
            </a:r>
            <a:endParaRPr/>
          </a:p>
          <a:p>
            <a:pPr marL="514350" lvl="1" indent="-209550" algn="l" rtl="0">
              <a:lnSpc>
                <a:spcPct val="80000"/>
              </a:lnSpc>
              <a:spcBef>
                <a:spcPts val="700"/>
              </a:spcBef>
              <a:spcAft>
                <a:spcPts val="0"/>
              </a:spcAft>
              <a:buClr>
                <a:schemeClr val="accent2"/>
              </a:buClr>
              <a:buSzPts val="2400"/>
              <a:buFont typeface="Arial"/>
              <a:buChar char="●"/>
            </a:pPr>
            <a:r>
              <a:rPr lang="en-US" sz="2400" b="0" i="0" u="none">
                <a:solidFill>
                  <a:schemeClr val="dk1"/>
                </a:solidFill>
                <a:latin typeface="Tahoma"/>
                <a:ea typeface="Tahoma"/>
                <a:cs typeface="Tahoma"/>
                <a:sym typeface="Tahoma"/>
              </a:rPr>
              <a:t>Running multiple OSes, either the same or different OSes</a:t>
            </a:r>
            <a:endParaRPr/>
          </a:p>
          <a:p>
            <a:pPr marL="514350" lvl="1" indent="-209550" algn="l" rtl="0">
              <a:lnSpc>
                <a:spcPct val="80000"/>
              </a:lnSpc>
              <a:spcBef>
                <a:spcPts val="700"/>
              </a:spcBef>
              <a:spcAft>
                <a:spcPts val="0"/>
              </a:spcAft>
              <a:buClr>
                <a:schemeClr val="accent2"/>
              </a:buClr>
              <a:buSzPts val="2400"/>
              <a:buFont typeface="Arial"/>
              <a:buChar char="●"/>
            </a:pPr>
            <a:r>
              <a:rPr lang="en-US" sz="2400" b="0" i="0" u="none">
                <a:solidFill>
                  <a:schemeClr val="dk1"/>
                </a:solidFill>
                <a:latin typeface="Tahoma"/>
                <a:ea typeface="Tahoma"/>
                <a:cs typeface="Tahoma"/>
                <a:sym typeface="Tahoma"/>
              </a:rPr>
              <a:t>Run existing OS binaries on different architecture</a:t>
            </a:r>
            <a:endParaRPr/>
          </a:p>
        </p:txBody>
      </p:sp>
    </p:spTree>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Shape 1116"/>
        <p:cNvGrpSpPr/>
        <p:nvPr/>
      </p:nvGrpSpPr>
      <p:grpSpPr>
        <a:xfrm>
          <a:off x="0" y="0"/>
          <a:ext cx="0" cy="0"/>
          <a:chOff x="0" y="0"/>
          <a:chExt cx="0" cy="0"/>
        </a:xfrm>
      </p:grpSpPr>
      <p:sp>
        <p:nvSpPr>
          <p:cNvPr id="1117" name="Google Shape;1117;p116"/>
          <p:cNvSpPr txBox="1">
            <a:spLocks noGrp="1"/>
          </p:cNvSpPr>
          <p:nvPr>
            <p:ph type="title"/>
          </p:nvPr>
        </p:nvSpPr>
        <p:spPr>
          <a:xfrm>
            <a:off x="628650" y="365125"/>
            <a:ext cx="7886700" cy="1325562"/>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000000"/>
              </a:buClr>
              <a:buSzPts val="3600"/>
              <a:buFont typeface="Arial"/>
              <a:buNone/>
            </a:pPr>
            <a:r>
              <a:rPr lang="en-US" sz="3600" b="0" i="0" u="none">
                <a:solidFill>
                  <a:srgbClr val="000000"/>
                </a:solidFill>
                <a:latin typeface="Arial"/>
                <a:ea typeface="Arial"/>
                <a:cs typeface="Arial"/>
                <a:sym typeface="Arial"/>
              </a:rPr>
              <a:t>Summary of Lecture set 1</a:t>
            </a:r>
            <a:endParaRPr/>
          </a:p>
        </p:txBody>
      </p:sp>
      <p:sp>
        <p:nvSpPr>
          <p:cNvPr id="1118" name="Google Shape;1118;p116"/>
          <p:cNvSpPr txBox="1">
            <a:spLocks noGrp="1"/>
          </p:cNvSpPr>
          <p:nvPr>
            <p:ph type="body" idx="1"/>
          </p:nvPr>
        </p:nvSpPr>
        <p:spPr>
          <a:xfrm>
            <a:off x="628650" y="1825625"/>
            <a:ext cx="7886700" cy="4351337"/>
          </a:xfrm>
          <a:prstGeom prst="rect">
            <a:avLst/>
          </a:prstGeom>
          <a:noFill/>
          <a:ln>
            <a:noFill/>
          </a:ln>
        </p:spPr>
        <p:txBody>
          <a:bodyPr spcFirstLastPara="1" wrap="square" lIns="91425" tIns="45700" rIns="91425" bIns="45700" anchor="t" anchorCtr="0">
            <a:noAutofit/>
          </a:bodyPr>
          <a:lstStyle/>
          <a:p>
            <a:pPr marL="171450" lvl="0" indent="-171450" algn="l" rtl="0">
              <a:lnSpc>
                <a:spcPct val="90000"/>
              </a:lnSpc>
              <a:spcBef>
                <a:spcPts val="0"/>
              </a:spcBef>
              <a:spcAft>
                <a:spcPts val="0"/>
              </a:spcAft>
              <a:buClr>
                <a:srgbClr val="000000"/>
              </a:buClr>
              <a:buSzPts val="2400"/>
              <a:buFont typeface="Arial"/>
              <a:buChar char="•"/>
            </a:pPr>
            <a:r>
              <a:rPr lang="en-US" sz="2400" b="0" i="0" u="none">
                <a:solidFill>
                  <a:srgbClr val="000000"/>
                </a:solidFill>
                <a:latin typeface="Arial"/>
                <a:ea typeface="Arial"/>
                <a:cs typeface="Arial"/>
                <a:sym typeface="Arial"/>
              </a:rPr>
              <a:t>What is an operating system?</a:t>
            </a:r>
            <a:endParaRPr sz="2800" b="0" i="0" u="none">
              <a:solidFill>
                <a:schemeClr val="dk1"/>
              </a:solidFill>
              <a:latin typeface="Tahoma"/>
              <a:ea typeface="Tahoma"/>
              <a:cs typeface="Tahoma"/>
              <a:sym typeface="Tahoma"/>
            </a:endParaRPr>
          </a:p>
          <a:p>
            <a:pPr marL="171450" lvl="0" indent="-171450" algn="l" rtl="0">
              <a:lnSpc>
                <a:spcPct val="90000"/>
              </a:lnSpc>
              <a:spcBef>
                <a:spcPts val="700"/>
              </a:spcBef>
              <a:spcAft>
                <a:spcPts val="0"/>
              </a:spcAft>
              <a:buClr>
                <a:srgbClr val="000000"/>
              </a:buClr>
              <a:buSzPts val="2400"/>
              <a:buFont typeface="Arial"/>
              <a:buChar char="•"/>
            </a:pPr>
            <a:r>
              <a:rPr lang="en-US" sz="2400" b="0" i="0" u="none">
                <a:solidFill>
                  <a:srgbClr val="000000"/>
                </a:solidFill>
                <a:latin typeface="Arial"/>
                <a:ea typeface="Arial"/>
                <a:cs typeface="Arial"/>
                <a:sym typeface="Arial"/>
              </a:rPr>
              <a:t>Operating systems history</a:t>
            </a:r>
            <a:endParaRPr sz="2800" b="0" i="0" u="none">
              <a:solidFill>
                <a:schemeClr val="dk1"/>
              </a:solidFill>
              <a:latin typeface="Tahoma"/>
              <a:ea typeface="Tahoma"/>
              <a:cs typeface="Tahoma"/>
              <a:sym typeface="Tahoma"/>
            </a:endParaRPr>
          </a:p>
          <a:p>
            <a:pPr marL="171450" lvl="0" indent="-171450" algn="l" rtl="0">
              <a:lnSpc>
                <a:spcPct val="90000"/>
              </a:lnSpc>
              <a:spcBef>
                <a:spcPts val="700"/>
              </a:spcBef>
              <a:spcAft>
                <a:spcPts val="0"/>
              </a:spcAft>
              <a:buClr>
                <a:srgbClr val="000000"/>
              </a:buClr>
              <a:buSzPts val="2400"/>
              <a:buFont typeface="Arial"/>
              <a:buChar char="•"/>
            </a:pPr>
            <a:r>
              <a:rPr lang="en-US" sz="2400" b="0" i="0" u="none">
                <a:solidFill>
                  <a:srgbClr val="000000"/>
                </a:solidFill>
                <a:latin typeface="Arial"/>
                <a:ea typeface="Arial"/>
                <a:cs typeface="Arial"/>
                <a:sym typeface="Arial"/>
              </a:rPr>
              <a:t>Computer system and operating system structure</a:t>
            </a:r>
            <a:endParaRPr/>
          </a:p>
        </p:txBody>
      </p:sp>
      <p:sp>
        <p:nvSpPr>
          <p:cNvPr id="1119" name="Google Shape;1119;p116"/>
          <p:cNvSpPr txBox="1"/>
          <p:nvPr/>
        </p:nvSpPr>
        <p:spPr>
          <a:xfrm>
            <a:off x="6457950" y="6356350"/>
            <a:ext cx="2057400" cy="365125"/>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800"/>
              <a:buFont typeface="Times New Roman"/>
              <a:buNone/>
            </a:pPr>
            <a:fld id="{00000000-1234-1234-1234-123412341234}" type="slidenum">
              <a:rPr lang="en-US" sz="1800" b="0" i="0" u="none">
                <a:solidFill>
                  <a:srgbClr val="000000"/>
                </a:solidFill>
                <a:latin typeface="Times New Roman"/>
                <a:ea typeface="Times New Roman"/>
                <a:cs typeface="Times New Roman"/>
                <a:sym typeface="Times New Roman"/>
              </a:rPr>
              <a:t>98</a:t>
            </a:fld>
            <a:endParaRPr/>
          </a:p>
        </p:txBody>
      </p:sp>
    </p:spTree>
  </p:cSld>
  <p:clrMapOvr>
    <a:masterClrMapping/>
  </p:clrMapOvr>
</p:sld>
</file>

<file path=ppt/theme/theme1.xml><?xml version="1.0" encoding="utf-8"?>
<a:theme xmlns:a="http://schemas.openxmlformats.org/drawingml/2006/main" name="1_Contemporary Portrait">
  <a:themeElements>
    <a:clrScheme name="Contemporary Portrait.pot 2">
      <a:dk1>
        <a:srgbClr val="000000"/>
      </a:dk1>
      <a:lt1>
        <a:srgbClr val="FFFFFF"/>
      </a:lt1>
      <a:dk2>
        <a:srgbClr val="000000"/>
      </a:dk2>
      <a:lt2>
        <a:srgbClr val="5E574E"/>
      </a:lt2>
      <a:accent1>
        <a:srgbClr val="FF6600"/>
      </a:accent1>
      <a:accent2>
        <a:srgbClr val="FFCC00"/>
      </a:accent2>
      <a:accent3>
        <a:srgbClr val="FFFFFF"/>
      </a:accent3>
      <a:accent4>
        <a:srgbClr val="000000"/>
      </a:accent4>
      <a:accent5>
        <a:srgbClr val="FFB8AA"/>
      </a:accent5>
      <a:accent6>
        <a:srgbClr val="E7B900"/>
      </a:accent6>
      <a:hlink>
        <a:srgbClr val="996633"/>
      </a:hlink>
      <a:folHlink>
        <a:srgbClr val="8080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ontemporary Portrait">
  <a:themeElements>
    <a:clrScheme name="Contemporary Portrait.pot 2">
      <a:dk1>
        <a:srgbClr val="000000"/>
      </a:dk1>
      <a:lt1>
        <a:srgbClr val="FFFFFF"/>
      </a:lt1>
      <a:dk2>
        <a:srgbClr val="000000"/>
      </a:dk2>
      <a:lt2>
        <a:srgbClr val="5E574E"/>
      </a:lt2>
      <a:accent1>
        <a:srgbClr val="FF6600"/>
      </a:accent1>
      <a:accent2>
        <a:srgbClr val="FFCC00"/>
      </a:accent2>
      <a:accent3>
        <a:srgbClr val="FFFFFF"/>
      </a:accent3>
      <a:accent4>
        <a:srgbClr val="000000"/>
      </a:accent4>
      <a:accent5>
        <a:srgbClr val="FFB8AA"/>
      </a:accent5>
      <a:accent6>
        <a:srgbClr val="E7B900"/>
      </a:accent6>
      <a:hlink>
        <a:srgbClr val="996633"/>
      </a:hlink>
      <a:folHlink>
        <a:srgbClr val="8080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216</TotalTime>
  <Words>4917</Words>
  <Application>Microsoft Office PowerPoint</Application>
  <PresentationFormat>On-screen Show (4:3)</PresentationFormat>
  <Paragraphs>1039</Paragraphs>
  <Slides>98</Slides>
  <Notes>98</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98</vt:i4>
      </vt:variant>
    </vt:vector>
  </HeadingPairs>
  <TitlesOfParts>
    <vt:vector size="107" baseType="lpstr">
      <vt:lpstr>Arial</vt:lpstr>
      <vt:lpstr>Arial Black</vt:lpstr>
      <vt:lpstr>Tahoma</vt:lpstr>
      <vt:lpstr>Calibri</vt:lpstr>
      <vt:lpstr>Times</vt:lpstr>
      <vt:lpstr>Times New Roman</vt:lpstr>
      <vt:lpstr>Helvetica Neue</vt:lpstr>
      <vt:lpstr>1_Contemporary Portrait</vt:lpstr>
      <vt:lpstr>Contemporary Portrait</vt:lpstr>
      <vt:lpstr> Operating Systems  (First Semester- 2022)</vt:lpstr>
      <vt:lpstr>Course logistics and details</vt:lpstr>
      <vt:lpstr>Course logistics and details</vt:lpstr>
      <vt:lpstr>Lecture Schedule</vt:lpstr>
      <vt:lpstr>Course Schedule</vt:lpstr>
      <vt:lpstr>Introduction</vt:lpstr>
      <vt:lpstr>What is an Operating System?</vt:lpstr>
      <vt:lpstr>Computer System Components</vt:lpstr>
      <vt:lpstr>Abstract View of System</vt:lpstr>
      <vt:lpstr>Operating System Views</vt:lpstr>
      <vt:lpstr>Operating system roles</vt:lpstr>
      <vt:lpstr>Example: file systems</vt:lpstr>
      <vt:lpstr>Goals of an Operating System</vt:lpstr>
      <vt:lpstr>Why should I study Operating Systems?</vt:lpstr>
      <vt:lpstr>Computer System Architecture (traditional)</vt:lpstr>
      <vt:lpstr>Systems Today</vt:lpstr>
      <vt:lpstr>PowerPoint Presentation</vt:lpstr>
      <vt:lpstr>Hardware Complexity Increases </vt:lpstr>
      <vt:lpstr>OS needs to keep pace with hardware improvements</vt:lpstr>
      <vt:lpstr>Software Complexity Increases</vt:lpstr>
      <vt:lpstr>People-to-Computer Ratio Over Time</vt:lpstr>
      <vt:lpstr>Operating System Spectrum</vt:lpstr>
      <vt:lpstr>Early Systems - Bare Machine (1950s)</vt:lpstr>
      <vt:lpstr>Simple Batch Systems (1960’s)</vt:lpstr>
      <vt:lpstr>Supervisor/Operator Control</vt:lpstr>
      <vt:lpstr>Batch Systems - Issues</vt:lpstr>
      <vt:lpstr>Speeding up I/O</vt:lpstr>
      <vt:lpstr>Batch Systems - I/O completion</vt:lpstr>
      <vt:lpstr>Multiprogramming</vt:lpstr>
      <vt:lpstr>Timesharing</vt:lpstr>
      <vt:lpstr>Timesharing (cont.)</vt:lpstr>
      <vt:lpstr>Personal Computing Systems</vt:lpstr>
      <vt:lpstr>Parallel Systems</vt:lpstr>
      <vt:lpstr>Parallel Computing Systems</vt:lpstr>
      <vt:lpstr>Distributed Systems</vt:lpstr>
      <vt:lpstr>Distributed Computing Systems</vt:lpstr>
      <vt:lpstr>Real-time systems</vt:lpstr>
      <vt:lpstr>A personal computer today</vt:lpstr>
      <vt:lpstr>A personal computer today</vt:lpstr>
      <vt:lpstr>A personal computer today</vt:lpstr>
      <vt:lpstr>A personal computer today</vt:lpstr>
      <vt:lpstr>Operating systems are everywhere</vt:lpstr>
      <vt:lpstr>Operating systems are everywhere</vt:lpstr>
      <vt:lpstr>Info-tainment!!</vt:lpstr>
      <vt:lpstr>Summary of lecture</vt:lpstr>
      <vt:lpstr>Computer System &amp; OS Structures</vt:lpstr>
      <vt:lpstr>Computer System Organization</vt:lpstr>
      <vt:lpstr>CPU execution</vt:lpstr>
      <vt:lpstr>Computer System Organization</vt:lpstr>
      <vt:lpstr>I/O devices</vt:lpstr>
      <vt:lpstr>Interrupts</vt:lpstr>
      <vt:lpstr>Interrupt handling</vt:lpstr>
      <vt:lpstr>Direct Memory Access (DMA)</vt:lpstr>
      <vt:lpstr>Process Abstraction</vt:lpstr>
      <vt:lpstr>Process Abstraction</vt:lpstr>
      <vt:lpstr>Process Abstraction and rights</vt:lpstr>
      <vt:lpstr>Hardware Protection</vt:lpstr>
      <vt:lpstr>How to limit process rights?</vt:lpstr>
      <vt:lpstr>Should a process be able to execute any instructions?</vt:lpstr>
      <vt:lpstr>Should a process be able to execute any instructions?</vt:lpstr>
      <vt:lpstr>Dual-mode operation</vt:lpstr>
      <vt:lpstr>Dual-mode operation(cont.)</vt:lpstr>
      <vt:lpstr>CPU Protection</vt:lpstr>
      <vt:lpstr>CPU Protection</vt:lpstr>
      <vt:lpstr>How to isolate memory access?</vt:lpstr>
      <vt:lpstr>Process address space</vt:lpstr>
      <vt:lpstr>Virtual Address</vt:lpstr>
      <vt:lpstr>Providing the Illusion of Separate Address Spaces </vt:lpstr>
      <vt:lpstr>Address translation and memory protection</vt:lpstr>
      <vt:lpstr>Memory Protection</vt:lpstr>
      <vt:lpstr>Memory Protection: base and limit</vt:lpstr>
      <vt:lpstr>Hardware Address Protection</vt:lpstr>
      <vt:lpstr>Virtual Address translation using the Base and Bounds method</vt:lpstr>
      <vt:lpstr>I/O Protection</vt:lpstr>
      <vt:lpstr>Question</vt:lpstr>
      <vt:lpstr>Question</vt:lpstr>
      <vt:lpstr>System Calls</vt:lpstr>
      <vt:lpstr>System Calls</vt:lpstr>
      <vt:lpstr>System services or system programs</vt:lpstr>
      <vt:lpstr>Command Interpreter System</vt:lpstr>
      <vt:lpstr>Storage Structure</vt:lpstr>
      <vt:lpstr>Storage Hierarchy</vt:lpstr>
      <vt:lpstr>Storage Device Hierarchy</vt:lpstr>
      <vt:lpstr>OS Task: Process Management</vt:lpstr>
      <vt:lpstr>OS Task: Memory Management</vt:lpstr>
      <vt:lpstr>OS Task: Secondary Storage and I/O Management</vt:lpstr>
      <vt:lpstr>OS Task: File System Management</vt:lpstr>
      <vt:lpstr>OS Task: Protection and Security</vt:lpstr>
      <vt:lpstr>Operating Systems: How are they organized?</vt:lpstr>
      <vt:lpstr>OS Structure - Simple Approach</vt:lpstr>
      <vt:lpstr>Original UNIX System Structure</vt:lpstr>
      <vt:lpstr>Layered OS Structure</vt:lpstr>
      <vt:lpstr>Monolithic vs. Microkernel OS </vt:lpstr>
      <vt:lpstr>A microkernel OS</vt:lpstr>
      <vt:lpstr>Virtual Machines</vt:lpstr>
      <vt:lpstr>Virtual Machines</vt:lpstr>
      <vt:lpstr>Virtual Machines</vt:lpstr>
      <vt:lpstr>Summary of Lecture set 1</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ICS 143A - Principles of   Operating Systems  (Spring 2020)</dc:title>
  <cp:lastModifiedBy>Anibrika Bright</cp:lastModifiedBy>
  <cp:revision>5</cp:revision>
  <dcterms:modified xsi:type="dcterms:W3CDTF">2022-11-14T09:11:09Z</dcterms:modified>
</cp:coreProperties>
</file>